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78" r:id="rId2"/>
    <p:sldId id="257" r:id="rId3"/>
    <p:sldId id="258" r:id="rId4"/>
    <p:sldId id="279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de leon" userId="72fc2bfbfbf29a24" providerId="LiveId" clId="{FA0BE167-9B9B-4F87-AC39-73A6B5A6FD46}"/>
    <pc:docChg chg="undo custSel modSld">
      <pc:chgData name="isabel de leon" userId="72fc2bfbfbf29a24" providerId="LiveId" clId="{FA0BE167-9B9B-4F87-AC39-73A6B5A6FD46}" dt="2022-05-26T19:16:19.172" v="11" actId="26606"/>
      <pc:docMkLst>
        <pc:docMk/>
      </pc:docMkLst>
      <pc:sldChg chg="addSp delSp modSp mod setBg">
        <pc:chgData name="isabel de leon" userId="72fc2bfbfbf29a24" providerId="LiveId" clId="{FA0BE167-9B9B-4F87-AC39-73A6B5A6FD46}" dt="2022-05-26T19:14:20.252" v="10" actId="26606"/>
        <pc:sldMkLst>
          <pc:docMk/>
          <pc:sldMk cId="3373184486" sldId="258"/>
        </pc:sldMkLst>
        <pc:spChg chg="mod">
          <ac:chgData name="isabel de leon" userId="72fc2bfbfbf29a24" providerId="LiveId" clId="{FA0BE167-9B9B-4F87-AC39-73A6B5A6FD46}" dt="2022-05-26T19:14:20.252" v="10" actId="26606"/>
          <ac:spMkLst>
            <pc:docMk/>
            <pc:sldMk cId="3373184486" sldId="258"/>
            <ac:spMk id="2" creationId="{72BF5049-7F65-E2E1-A93E-208A74A95336}"/>
          </ac:spMkLst>
        </pc:spChg>
        <pc:spChg chg="mod">
          <ac:chgData name="isabel de leon" userId="72fc2bfbfbf29a24" providerId="LiveId" clId="{FA0BE167-9B9B-4F87-AC39-73A6B5A6FD46}" dt="2022-05-26T19:14:20.252" v="10" actId="26606"/>
          <ac:spMkLst>
            <pc:docMk/>
            <pc:sldMk cId="3373184486" sldId="258"/>
            <ac:spMk id="3" creationId="{01E2FA2D-260E-780C-4143-13E2B7C116D8}"/>
          </ac:spMkLst>
        </pc:spChg>
        <pc:spChg chg="del">
          <ac:chgData name="isabel de leon" userId="72fc2bfbfbf29a24" providerId="LiveId" clId="{FA0BE167-9B9B-4F87-AC39-73A6B5A6FD46}" dt="2022-05-26T19:14:20.252" v="10" actId="26606"/>
          <ac:spMkLst>
            <pc:docMk/>
            <pc:sldMk cId="3373184486" sldId="258"/>
            <ac:spMk id="38" creationId="{B61375F2-60B1-44ED-B60A-019C4BD5A62A}"/>
          </ac:spMkLst>
        </pc:spChg>
        <pc:spChg chg="add">
          <ac:chgData name="isabel de leon" userId="72fc2bfbfbf29a24" providerId="LiveId" clId="{FA0BE167-9B9B-4F87-AC39-73A6B5A6FD46}" dt="2022-05-26T19:14:20.252" v="10" actId="26606"/>
          <ac:spMkLst>
            <pc:docMk/>
            <pc:sldMk cId="3373184486" sldId="258"/>
            <ac:spMk id="56" creationId="{CC892AB0-7D6D-4FC9-9105-0CB427161889}"/>
          </ac:spMkLst>
        </pc:spChg>
        <pc:spChg chg="add">
          <ac:chgData name="isabel de leon" userId="72fc2bfbfbf29a24" providerId="LiveId" clId="{FA0BE167-9B9B-4F87-AC39-73A6B5A6FD46}" dt="2022-05-26T19:14:20.252" v="10" actId="26606"/>
          <ac:spMkLst>
            <pc:docMk/>
            <pc:sldMk cId="3373184486" sldId="258"/>
            <ac:spMk id="86" creationId="{6D29BE04-4454-4832-B83F-10D001BFF94D}"/>
          </ac:spMkLst>
        </pc:spChg>
        <pc:spChg chg="add">
          <ac:chgData name="isabel de leon" userId="72fc2bfbfbf29a24" providerId="LiveId" clId="{FA0BE167-9B9B-4F87-AC39-73A6B5A6FD46}" dt="2022-05-26T19:14:20.252" v="10" actId="26606"/>
          <ac:spMkLst>
            <pc:docMk/>
            <pc:sldMk cId="3373184486" sldId="258"/>
            <ac:spMk id="88" creationId="{98714CE9-3C2C-48E1-8B8F-CFB7735C43D7}"/>
          </ac:spMkLst>
        </pc:spChg>
        <pc:grpChg chg="del">
          <ac:chgData name="isabel de leon" userId="72fc2bfbfbf29a24" providerId="LiveId" clId="{FA0BE167-9B9B-4F87-AC39-73A6B5A6FD46}" dt="2022-05-26T19:14:20.252" v="10" actId="26606"/>
          <ac:grpSpMkLst>
            <pc:docMk/>
            <pc:sldMk cId="3373184486" sldId="258"/>
            <ac:grpSpMk id="39" creationId="{B485B3F6-654D-4842-A2DE-677D12FED460}"/>
          </ac:grpSpMkLst>
        </pc:grpChg>
        <pc:grpChg chg="del">
          <ac:chgData name="isabel de leon" userId="72fc2bfbfbf29a24" providerId="LiveId" clId="{FA0BE167-9B9B-4F87-AC39-73A6B5A6FD46}" dt="2022-05-26T19:14:20.252" v="10" actId="26606"/>
          <ac:grpSpMkLst>
            <pc:docMk/>
            <pc:sldMk cId="3373184486" sldId="258"/>
            <ac:grpSpMk id="50" creationId="{4ADB9295-9645-4BF2-ADFD-75800B7FAD06}"/>
          </ac:grpSpMkLst>
        </pc:grpChg>
        <pc:grpChg chg="add">
          <ac:chgData name="isabel de leon" userId="72fc2bfbfbf29a24" providerId="LiveId" clId="{FA0BE167-9B9B-4F87-AC39-73A6B5A6FD46}" dt="2022-05-26T19:14:20.252" v="10" actId="26606"/>
          <ac:grpSpMkLst>
            <pc:docMk/>
            <pc:sldMk cId="3373184486" sldId="258"/>
            <ac:grpSpMk id="58" creationId="{807353E4-FA19-40CB-8AF8-3A8E6704BE09}"/>
          </ac:grpSpMkLst>
        </pc:grpChg>
        <pc:grpChg chg="add">
          <ac:chgData name="isabel de leon" userId="72fc2bfbfbf29a24" providerId="LiveId" clId="{FA0BE167-9B9B-4F87-AC39-73A6B5A6FD46}" dt="2022-05-26T19:14:20.252" v="10" actId="26606"/>
          <ac:grpSpMkLst>
            <pc:docMk/>
            <pc:sldMk cId="3373184486" sldId="258"/>
            <ac:grpSpMk id="66" creationId="{0328E69E-CE3D-4110-8BF7-AD3C0C10CB1C}"/>
          </ac:grpSpMkLst>
        </pc:grpChg>
        <pc:grpChg chg="add">
          <ac:chgData name="isabel de leon" userId="72fc2bfbfbf29a24" providerId="LiveId" clId="{FA0BE167-9B9B-4F87-AC39-73A6B5A6FD46}" dt="2022-05-26T19:14:20.252" v="10" actId="26606"/>
          <ac:grpSpMkLst>
            <pc:docMk/>
            <pc:sldMk cId="3373184486" sldId="258"/>
            <ac:grpSpMk id="72" creationId="{F64806C9-3599-45A7-BCFF-F762C54276F8}"/>
          </ac:grpSpMkLst>
        </pc:grpChg>
        <pc:grpChg chg="add">
          <ac:chgData name="isabel de leon" userId="72fc2bfbfbf29a24" providerId="LiveId" clId="{FA0BE167-9B9B-4F87-AC39-73A6B5A6FD46}" dt="2022-05-26T19:14:20.252" v="10" actId="26606"/>
          <ac:grpSpMkLst>
            <pc:docMk/>
            <pc:sldMk cId="3373184486" sldId="258"/>
            <ac:grpSpMk id="78" creationId="{1287AC97-A8E8-4B45-A50A-3057A88B4088}"/>
          </ac:grpSpMkLst>
        </pc:grpChg>
      </pc:sldChg>
      <pc:sldChg chg="addSp delSp modSp mod setBg">
        <pc:chgData name="isabel de leon" userId="72fc2bfbfbf29a24" providerId="LiveId" clId="{FA0BE167-9B9B-4F87-AC39-73A6B5A6FD46}" dt="2022-05-26T19:16:19.172" v="11" actId="26606"/>
        <pc:sldMkLst>
          <pc:docMk/>
          <pc:sldMk cId="715219786" sldId="259"/>
        </pc:sldMkLst>
        <pc:spChg chg="mod">
          <ac:chgData name="isabel de leon" userId="72fc2bfbfbf29a24" providerId="LiveId" clId="{FA0BE167-9B9B-4F87-AC39-73A6B5A6FD46}" dt="2022-05-26T19:16:19.172" v="11" actId="26606"/>
          <ac:spMkLst>
            <pc:docMk/>
            <pc:sldMk cId="715219786" sldId="259"/>
            <ac:spMk id="2" creationId="{C5917F1B-F583-63EE-4B4D-81AB68B5C185}"/>
          </ac:spMkLst>
        </pc:spChg>
        <pc:spChg chg="add del">
          <ac:chgData name="isabel de leon" userId="72fc2bfbfbf29a24" providerId="LiveId" clId="{FA0BE167-9B9B-4F87-AC39-73A6B5A6FD46}" dt="2022-05-26T19:16:19.172" v="11" actId="26606"/>
          <ac:spMkLst>
            <pc:docMk/>
            <pc:sldMk cId="715219786" sldId="259"/>
            <ac:spMk id="10" creationId="{01F67CC9-D773-4B4B-8A55-D5DAEC3414BD}"/>
          </ac:spMkLst>
        </pc:spChg>
        <pc:grpChg chg="add">
          <ac:chgData name="isabel de leon" userId="72fc2bfbfbf29a24" providerId="LiveId" clId="{FA0BE167-9B9B-4F87-AC39-73A6B5A6FD46}" dt="2022-05-26T19:16:19.172" v="11" actId="26606"/>
          <ac:grpSpMkLst>
            <pc:docMk/>
            <pc:sldMk cId="715219786" sldId="259"/>
            <ac:grpSpMk id="15" creationId="{A0B38558-5389-4817-936F-FD62560CAC11}"/>
          </ac:grpSpMkLst>
        </pc:grpChg>
        <pc:grpChg chg="add">
          <ac:chgData name="isabel de leon" userId="72fc2bfbfbf29a24" providerId="LiveId" clId="{FA0BE167-9B9B-4F87-AC39-73A6B5A6FD46}" dt="2022-05-26T19:16:19.172" v="11" actId="26606"/>
          <ac:grpSpMkLst>
            <pc:docMk/>
            <pc:sldMk cId="715219786" sldId="259"/>
            <ac:grpSpMk id="19" creationId="{15502586-682B-4EDF-9515-674BB4E1CD13}"/>
          </ac:grpSpMkLst>
        </pc:grpChg>
        <pc:graphicFrameChg chg="mod modGraphic">
          <ac:chgData name="isabel de leon" userId="72fc2bfbfbf29a24" providerId="LiveId" clId="{FA0BE167-9B9B-4F87-AC39-73A6B5A6FD46}" dt="2022-05-26T19:16:19.172" v="11" actId="26606"/>
          <ac:graphicFrameMkLst>
            <pc:docMk/>
            <pc:sldMk cId="715219786" sldId="259"/>
            <ac:graphicFrameMk id="5" creationId="{19431AD1-2E7E-A11C-74E8-A8F984D71E17}"/>
          </ac:graphicFrameMkLst>
        </pc:graphicFrameChg>
      </pc:sldChg>
      <pc:sldChg chg="addSp delSp modSp mod">
        <pc:chgData name="isabel de leon" userId="72fc2bfbfbf29a24" providerId="LiveId" clId="{FA0BE167-9B9B-4F87-AC39-73A6B5A6FD46}" dt="2022-05-26T19:11:50.911" v="8" actId="26606"/>
        <pc:sldMkLst>
          <pc:docMk/>
          <pc:sldMk cId="4167884232" sldId="278"/>
        </pc:sldMkLst>
        <pc:spChg chg="mod">
          <ac:chgData name="isabel de leon" userId="72fc2bfbfbf29a24" providerId="LiveId" clId="{FA0BE167-9B9B-4F87-AC39-73A6B5A6FD46}" dt="2022-05-26T19:11:50.911" v="8" actId="26606"/>
          <ac:spMkLst>
            <pc:docMk/>
            <pc:sldMk cId="4167884232" sldId="278"/>
            <ac:spMk id="2" creationId="{0D1F047C-C727-42A7-85C5-68C5AA1B1A93}"/>
          </ac:spMkLst>
        </pc:spChg>
        <pc:spChg chg="mod ord">
          <ac:chgData name="isabel de leon" userId="72fc2bfbfbf29a24" providerId="LiveId" clId="{FA0BE167-9B9B-4F87-AC39-73A6B5A6FD46}" dt="2022-05-26T19:11:50.911" v="8" actId="26606"/>
          <ac:spMkLst>
            <pc:docMk/>
            <pc:sldMk cId="4167884232" sldId="278"/>
            <ac:spMk id="3" creationId="{DB93FB3F-A8D4-46D3-A1C6-C79C64563729}"/>
          </ac:spMkLst>
        </pc:spChg>
        <pc:spChg chg="add del">
          <ac:chgData name="isabel de leon" userId="72fc2bfbfbf29a24" providerId="LiveId" clId="{FA0BE167-9B9B-4F87-AC39-73A6B5A6FD46}" dt="2022-05-26T19:11:33.897" v="3" actId="26606"/>
          <ac:spMkLst>
            <pc:docMk/>
            <pc:sldMk cId="4167884232" sldId="278"/>
            <ac:spMk id="123" creationId="{6B6D540F-1E2F-416F-819F-D8216BC8F334}"/>
          </ac:spMkLst>
        </pc:spChg>
        <pc:grpChg chg="add del">
          <ac:chgData name="isabel de leon" userId="72fc2bfbfbf29a24" providerId="LiveId" clId="{FA0BE167-9B9B-4F87-AC39-73A6B5A6FD46}" dt="2022-05-26T19:11:50.911" v="8" actId="26606"/>
          <ac:grpSpMkLst>
            <pc:docMk/>
            <pc:sldMk cId="4167884232" sldId="278"/>
            <ac:grpSpMk id="10" creationId="{3B471BDA-CF9A-4D5A-968B-40FC59D410D5}"/>
          </ac:grpSpMkLst>
        </pc:grpChg>
        <pc:grpChg chg="add del">
          <ac:chgData name="isabel de leon" userId="72fc2bfbfbf29a24" providerId="LiveId" clId="{FA0BE167-9B9B-4F87-AC39-73A6B5A6FD46}" dt="2022-05-26T19:11:50.911" v="8" actId="26606"/>
          <ac:grpSpMkLst>
            <pc:docMk/>
            <pc:sldMk cId="4167884232" sldId="278"/>
            <ac:grpSpMk id="70" creationId="{ECC60EEE-AABB-4099-9403-8A4CDD57343D}"/>
          </ac:grpSpMkLst>
        </pc:grpChg>
        <pc:grpChg chg="add del">
          <ac:chgData name="isabel de leon" userId="72fc2bfbfbf29a24" providerId="LiveId" clId="{FA0BE167-9B9B-4F87-AC39-73A6B5A6FD46}" dt="2022-05-26T19:11:50.911" v="8" actId="26606"/>
          <ac:grpSpMkLst>
            <pc:docMk/>
            <pc:sldMk cId="4167884232" sldId="278"/>
            <ac:grpSpMk id="89" creationId="{C5A2BA54-1CB5-4D78-833D-4DE99D4CF650}"/>
          </ac:grpSpMkLst>
        </pc:grpChg>
        <pc:grpChg chg="add">
          <ac:chgData name="isabel de leon" userId="72fc2bfbfbf29a24" providerId="LiveId" clId="{FA0BE167-9B9B-4F87-AC39-73A6B5A6FD46}" dt="2022-05-26T19:11:50.911" v="8" actId="26606"/>
          <ac:grpSpMkLst>
            <pc:docMk/>
            <pc:sldMk cId="4167884232" sldId="278"/>
            <ac:grpSpMk id="92" creationId="{68961809-266D-4B4D-BE74-84C1B3CD6F28}"/>
          </ac:grpSpMkLst>
        </pc:grpChg>
        <pc:grpChg chg="add">
          <ac:chgData name="isabel de leon" userId="72fc2bfbfbf29a24" providerId="LiveId" clId="{FA0BE167-9B9B-4F87-AC39-73A6B5A6FD46}" dt="2022-05-26T19:11:50.911" v="8" actId="26606"/>
          <ac:grpSpMkLst>
            <pc:docMk/>
            <pc:sldMk cId="4167884232" sldId="278"/>
            <ac:grpSpMk id="94" creationId="{B2086F72-9495-4DC4-839B-72567BA8D619}"/>
          </ac:grpSpMkLst>
        </pc:grpChg>
        <pc:grpChg chg="add del">
          <ac:chgData name="isabel de leon" userId="72fc2bfbfbf29a24" providerId="LiveId" clId="{FA0BE167-9B9B-4F87-AC39-73A6B5A6FD46}" dt="2022-05-26T19:11:30.388" v="1" actId="26606"/>
          <ac:grpSpMkLst>
            <pc:docMk/>
            <pc:sldMk cId="4167884232" sldId="278"/>
            <ac:grpSpMk id="95" creationId="{68961809-266D-4B4D-BE74-84C1B3CD6F28}"/>
          </ac:grpSpMkLst>
        </pc:grpChg>
        <pc:grpChg chg="add del">
          <ac:chgData name="isabel de leon" userId="72fc2bfbfbf29a24" providerId="LiveId" clId="{FA0BE167-9B9B-4F87-AC39-73A6B5A6FD46}" dt="2022-05-26T19:11:36.087" v="5" actId="26606"/>
          <ac:grpSpMkLst>
            <pc:docMk/>
            <pc:sldMk cId="4167884232" sldId="278"/>
            <ac:grpSpMk id="97" creationId="{EC711491-7BB6-4BE6-A470-44BF61D562E0}"/>
          </ac:grpSpMkLst>
        </pc:grpChg>
        <pc:grpChg chg="add del">
          <ac:chgData name="isabel de leon" userId="72fc2bfbfbf29a24" providerId="LiveId" clId="{FA0BE167-9B9B-4F87-AC39-73A6B5A6FD46}" dt="2022-05-26T19:11:30.388" v="1" actId="26606"/>
          <ac:grpSpMkLst>
            <pc:docMk/>
            <pc:sldMk cId="4167884232" sldId="278"/>
            <ac:grpSpMk id="99" creationId="{B2086F72-9495-4DC4-839B-72567BA8D619}"/>
          </ac:grpSpMkLst>
        </pc:grpChg>
        <pc:grpChg chg="add del">
          <ac:chgData name="isabel de leon" userId="72fc2bfbfbf29a24" providerId="LiveId" clId="{FA0BE167-9B9B-4F87-AC39-73A6B5A6FD46}" dt="2022-05-26T19:11:33.897" v="3" actId="26606"/>
          <ac:grpSpMkLst>
            <pc:docMk/>
            <pc:sldMk cId="4167884232" sldId="278"/>
            <ac:grpSpMk id="124" creationId="{788D5DFD-FA42-4EB0-B24E-4180C0CC5A0F}"/>
          </ac:grpSpMkLst>
        </pc:grpChg>
        <pc:grpChg chg="add del">
          <ac:chgData name="isabel de leon" userId="72fc2bfbfbf29a24" providerId="LiveId" clId="{FA0BE167-9B9B-4F87-AC39-73A6B5A6FD46}" dt="2022-05-26T19:11:33.897" v="3" actId="26606"/>
          <ac:grpSpMkLst>
            <pc:docMk/>
            <pc:sldMk cId="4167884232" sldId="278"/>
            <ac:grpSpMk id="126" creationId="{D44056DF-7985-4692-968A-466E9E6AF76A}"/>
          </ac:grpSpMkLst>
        </pc:grpChg>
        <pc:picChg chg="mod ord">
          <ac:chgData name="isabel de leon" userId="72fc2bfbfbf29a24" providerId="LiveId" clId="{FA0BE167-9B9B-4F87-AC39-73A6B5A6FD46}" dt="2022-05-26T19:11:50.911" v="8" actId="26606"/>
          <ac:picMkLst>
            <pc:docMk/>
            <pc:sldMk cId="4167884232" sldId="278"/>
            <ac:picMk id="5" creationId="{F8A1C807-B9AD-4C9B-BF9F-60F03428998E}"/>
          </ac:picMkLst>
        </pc:picChg>
        <pc:picChg chg="add del">
          <ac:chgData name="isabel de leon" userId="72fc2bfbfbf29a24" providerId="LiveId" clId="{FA0BE167-9B9B-4F87-AC39-73A6B5A6FD46}" dt="2022-05-26T19:11:36.087" v="5" actId="26606"/>
          <ac:picMkLst>
            <pc:docMk/>
            <pc:sldMk cId="4167884232" sldId="278"/>
            <ac:picMk id="137" creationId="{5B367C29-5200-4FF1-83B7-18B105A0BDD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795E2-FFA3-4E07-BCD3-FE25EBE11DE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B1BDFA-E0F3-49C0-ACFC-C17235255F9E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>
            <a:alpha val="50000"/>
          </a:schemeClr>
        </a:solidFill>
        <a:ln>
          <a:noFill/>
        </a:ln>
      </dgm:spPr>
      <dgm:t>
        <a:bodyPr/>
        <a:lstStyle/>
        <a:p>
          <a:r>
            <a:rPr lang="es-MX" dirty="0"/>
            <a:t>Charles Sanders Peirce                                                                                 (1839-1914)</a:t>
          </a:r>
          <a:endParaRPr lang="en-US" dirty="0"/>
        </a:p>
      </dgm:t>
    </dgm:pt>
    <dgm:pt modelId="{BFA1F806-86B7-4D31-820C-E75A1B8169BD}" type="parTrans" cxnId="{1BCE34AC-211D-440E-9385-064317276FF3}">
      <dgm:prSet/>
      <dgm:spPr/>
      <dgm:t>
        <a:bodyPr/>
        <a:lstStyle/>
        <a:p>
          <a:endParaRPr lang="en-US"/>
        </a:p>
      </dgm:t>
    </dgm:pt>
    <dgm:pt modelId="{093A57A1-7B69-4008-BECD-44C278136DF1}" type="sibTrans" cxnId="{1BCE34AC-211D-440E-9385-064317276FF3}">
      <dgm:prSet/>
      <dgm:spPr/>
      <dgm:t>
        <a:bodyPr/>
        <a:lstStyle/>
        <a:p>
          <a:endParaRPr lang="en-US"/>
        </a:p>
      </dgm:t>
    </dgm:pt>
    <dgm:pt modelId="{445DAFD0-73A5-434F-A9E0-39456CB62B64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>
            <a:alpha val="50000"/>
          </a:schemeClr>
        </a:solidFill>
        <a:ln>
          <a:noFill/>
        </a:ln>
      </dgm:spPr>
      <dgm:t>
        <a:bodyPr/>
        <a:lstStyle/>
        <a:p>
          <a:r>
            <a:rPr lang="es-MX" dirty="0"/>
            <a:t>William James </a:t>
          </a:r>
        </a:p>
        <a:p>
          <a:r>
            <a:rPr lang="es-MX" dirty="0"/>
            <a:t>(1842-1910)</a:t>
          </a:r>
          <a:endParaRPr lang="en-US" dirty="0"/>
        </a:p>
      </dgm:t>
    </dgm:pt>
    <dgm:pt modelId="{B32EE4C1-E5D7-4368-B6EE-4411C90CA23C}" type="parTrans" cxnId="{4E2B71CD-BAB4-420F-8AC0-680185C1FFCA}">
      <dgm:prSet/>
      <dgm:spPr/>
      <dgm:t>
        <a:bodyPr/>
        <a:lstStyle/>
        <a:p>
          <a:endParaRPr lang="en-US"/>
        </a:p>
      </dgm:t>
    </dgm:pt>
    <dgm:pt modelId="{74009A7C-0592-4EB1-943A-EC203D60A105}" type="sibTrans" cxnId="{4E2B71CD-BAB4-420F-8AC0-680185C1FFCA}">
      <dgm:prSet/>
      <dgm:spPr/>
      <dgm:t>
        <a:bodyPr/>
        <a:lstStyle/>
        <a:p>
          <a:endParaRPr lang="en-US"/>
        </a:p>
      </dgm:t>
    </dgm:pt>
    <dgm:pt modelId="{886A84B5-881E-4B70-9EC9-BFE30A38F5B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>
            <a:alpha val="50000"/>
          </a:schemeClr>
        </a:solidFill>
        <a:ln>
          <a:noFill/>
        </a:ln>
      </dgm:spPr>
      <dgm:t>
        <a:bodyPr/>
        <a:lstStyle/>
        <a:p>
          <a:r>
            <a:rPr lang="es-MX" dirty="0"/>
            <a:t>John Dewey </a:t>
          </a:r>
        </a:p>
        <a:p>
          <a:r>
            <a:rPr lang="es-MX" dirty="0"/>
            <a:t>(1859-1952)</a:t>
          </a:r>
          <a:endParaRPr lang="en-US" dirty="0"/>
        </a:p>
      </dgm:t>
    </dgm:pt>
    <dgm:pt modelId="{E9895BAA-C7AE-49BD-94F4-16F54E451B82}" type="parTrans" cxnId="{81A03C03-838F-4E17-B75D-F30DAF19E1A5}">
      <dgm:prSet/>
      <dgm:spPr/>
      <dgm:t>
        <a:bodyPr/>
        <a:lstStyle/>
        <a:p>
          <a:endParaRPr lang="en-US"/>
        </a:p>
      </dgm:t>
    </dgm:pt>
    <dgm:pt modelId="{578C8856-4CAC-4871-838E-096617604A23}" type="sibTrans" cxnId="{81A03C03-838F-4E17-B75D-F30DAF19E1A5}">
      <dgm:prSet/>
      <dgm:spPr/>
      <dgm:t>
        <a:bodyPr/>
        <a:lstStyle/>
        <a:p>
          <a:endParaRPr lang="en-US"/>
        </a:p>
      </dgm:t>
    </dgm:pt>
    <dgm:pt modelId="{D02A1DB5-E5B8-4344-A997-C7CAAB6547E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>
            <a:alpha val="50000"/>
          </a:schemeClr>
        </a:solidFill>
        <a:ln>
          <a:noFill/>
        </a:ln>
      </dgm:spPr>
      <dgm:t>
        <a:bodyPr/>
        <a:lstStyle/>
        <a:p>
          <a:r>
            <a:rPr lang="es-MX" dirty="0"/>
            <a:t>Ferdinand </a:t>
          </a:r>
          <a:r>
            <a:rPr lang="es-MX" dirty="0" err="1"/>
            <a:t>Cunning</a:t>
          </a:r>
          <a:r>
            <a:rPr lang="es-MX" dirty="0"/>
            <a:t> Scott Schiller </a:t>
          </a:r>
        </a:p>
        <a:p>
          <a:r>
            <a:rPr lang="es-MX" dirty="0"/>
            <a:t>(1864-1937)</a:t>
          </a:r>
          <a:endParaRPr lang="en-US" dirty="0"/>
        </a:p>
      </dgm:t>
    </dgm:pt>
    <dgm:pt modelId="{69816E65-F0B4-43A5-ADDD-F5FA90FA449B}" type="parTrans" cxnId="{739A4DD6-D5B9-4038-9096-6E347E7522C3}">
      <dgm:prSet/>
      <dgm:spPr/>
      <dgm:t>
        <a:bodyPr/>
        <a:lstStyle/>
        <a:p>
          <a:endParaRPr lang="en-US"/>
        </a:p>
      </dgm:t>
    </dgm:pt>
    <dgm:pt modelId="{8FBA8F77-CDA6-47CE-9BB6-AB6415D9027A}" type="sibTrans" cxnId="{739A4DD6-D5B9-4038-9096-6E347E7522C3}">
      <dgm:prSet/>
      <dgm:spPr/>
      <dgm:t>
        <a:bodyPr/>
        <a:lstStyle/>
        <a:p>
          <a:endParaRPr lang="en-US"/>
        </a:p>
      </dgm:t>
    </dgm:pt>
    <dgm:pt modelId="{37CC25FF-5D02-4E50-883F-7B76FA466A0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>
            <a:alpha val="50000"/>
          </a:schemeClr>
        </a:solidFill>
        <a:ln>
          <a:noFill/>
        </a:ln>
      </dgm:spPr>
      <dgm:t>
        <a:bodyPr/>
        <a:lstStyle/>
        <a:p>
          <a:r>
            <a:rPr lang="es-MX" dirty="0"/>
            <a:t>George Herbert Mead</a:t>
          </a:r>
        </a:p>
        <a:p>
          <a:r>
            <a:rPr lang="es-MX" dirty="0"/>
            <a:t>(1863-1931)</a:t>
          </a:r>
        </a:p>
      </dgm:t>
    </dgm:pt>
    <dgm:pt modelId="{6D8D1723-EDD8-446B-B6B4-DC8C9F515B88}" type="parTrans" cxnId="{A21A079F-8290-4A6B-95CF-9F7147D92877}">
      <dgm:prSet/>
      <dgm:spPr/>
      <dgm:t>
        <a:bodyPr/>
        <a:lstStyle/>
        <a:p>
          <a:endParaRPr lang="en-US"/>
        </a:p>
      </dgm:t>
    </dgm:pt>
    <dgm:pt modelId="{8B714CE3-1C5C-46E3-95D4-519D5054F304}" type="sibTrans" cxnId="{A21A079F-8290-4A6B-95CF-9F7147D92877}">
      <dgm:prSet/>
      <dgm:spPr/>
      <dgm:t>
        <a:bodyPr/>
        <a:lstStyle/>
        <a:p>
          <a:endParaRPr lang="en-US"/>
        </a:p>
      </dgm:t>
    </dgm:pt>
    <dgm:pt modelId="{CEDAF741-104E-452A-AC43-446E7DE44CB0}">
      <dgm:prSet/>
      <dgm:spPr/>
      <dgm:t>
        <a:bodyPr/>
        <a:lstStyle/>
        <a:p>
          <a:r>
            <a:rPr lang="es-MX" dirty="0"/>
            <a:t>El pragmatismo de Peirce [es] una teoría del significado que emerge de su trabajo científico y de su concepción de la lógica, y que se basa en la convicción de que la función de la investigación no es sólo representar la realidad sino permitirnos actuar de forma más efectiva.</a:t>
          </a:r>
        </a:p>
      </dgm:t>
    </dgm:pt>
    <dgm:pt modelId="{E391000E-3566-400D-90C0-E4D736410623}" type="parTrans" cxnId="{90C689F1-C46C-42C7-A1BF-9C2ADA17F182}">
      <dgm:prSet/>
      <dgm:spPr/>
      <dgm:t>
        <a:bodyPr/>
        <a:lstStyle/>
        <a:p>
          <a:endParaRPr lang="es-MX"/>
        </a:p>
      </dgm:t>
    </dgm:pt>
    <dgm:pt modelId="{3A363720-5D2D-47CF-ABEE-B8CDAEF255B8}" type="sibTrans" cxnId="{90C689F1-C46C-42C7-A1BF-9C2ADA17F182}">
      <dgm:prSet/>
      <dgm:spPr/>
      <dgm:t>
        <a:bodyPr/>
        <a:lstStyle/>
        <a:p>
          <a:endParaRPr lang="es-MX"/>
        </a:p>
      </dgm:t>
    </dgm:pt>
    <dgm:pt modelId="{6415B3BB-F643-4289-881A-82D523D9A127}">
      <dgm:prSet/>
      <dgm:spPr/>
      <dgm:t>
        <a:bodyPr/>
        <a:lstStyle/>
        <a:p>
          <a:r>
            <a:rPr lang="es-MX" dirty="0"/>
            <a:t>Para James el pragmatismo no es principalmente un método lógico sino una teoría del significado y de la verdad, una teoría ligada al uso de las ideas, a la diferencia que hacen en la experiencia, algo más amplio que se extiende a la evaluación de creencias particulares, incluyendo tanto la adopción de hipótesis en la ciencia como el compromiso con las creencias morales y religiosas.</a:t>
          </a:r>
          <a:endParaRPr lang="en-US" dirty="0"/>
        </a:p>
      </dgm:t>
    </dgm:pt>
    <dgm:pt modelId="{E5B6DEC2-2AE7-4A51-A658-8EA7F295C8F2}" type="parTrans" cxnId="{EE0CC5E5-5658-438F-8A77-DC5E86C1B21B}">
      <dgm:prSet/>
      <dgm:spPr/>
      <dgm:t>
        <a:bodyPr/>
        <a:lstStyle/>
        <a:p>
          <a:endParaRPr lang="es-MX"/>
        </a:p>
      </dgm:t>
    </dgm:pt>
    <dgm:pt modelId="{54425AD4-524D-4B4D-A87B-C170FD7A31E1}" type="sibTrans" cxnId="{EE0CC5E5-5658-438F-8A77-DC5E86C1B21B}">
      <dgm:prSet/>
      <dgm:spPr/>
      <dgm:t>
        <a:bodyPr/>
        <a:lstStyle/>
        <a:p>
          <a:endParaRPr lang="es-MX"/>
        </a:p>
      </dgm:t>
    </dgm:pt>
    <dgm:pt modelId="{4A608BAF-1403-40B0-BC52-D0C1742B0055}">
      <dgm:prSet/>
      <dgm:spPr/>
      <dgm:t>
        <a:bodyPr/>
        <a:lstStyle/>
        <a:p>
          <a:r>
            <a:rPr lang="es-MX" dirty="0"/>
            <a:t>Para Dewey el rasgo principal del pragmatismo [es] la conexión inseparable entre cognición y propósito racional. La acción humana, racional, es siempre una acción que persigue un fin y que —al igual que sostenía Peirce— está sujeta a autocontrol. Para Dewey es fundamental la noción de acción inteligente, y los valores son precisamente placeres que son consecuencia de la acción inteligente.</a:t>
          </a:r>
        </a:p>
      </dgm:t>
    </dgm:pt>
    <dgm:pt modelId="{F3A92119-8CAA-4ED8-B16C-44B35500AE05}" type="parTrans" cxnId="{BEFD29EC-E14F-4652-AD43-CA9E26C0904F}">
      <dgm:prSet/>
      <dgm:spPr/>
      <dgm:t>
        <a:bodyPr/>
        <a:lstStyle/>
        <a:p>
          <a:endParaRPr lang="es-MX"/>
        </a:p>
      </dgm:t>
    </dgm:pt>
    <dgm:pt modelId="{176F343A-8FD4-47F3-8CBF-81DA74CE35D9}" type="sibTrans" cxnId="{BEFD29EC-E14F-4652-AD43-CA9E26C0904F}">
      <dgm:prSet/>
      <dgm:spPr/>
      <dgm:t>
        <a:bodyPr/>
        <a:lstStyle/>
        <a:p>
          <a:endParaRPr lang="es-MX"/>
        </a:p>
      </dgm:t>
    </dgm:pt>
    <dgm:pt modelId="{FEF4D41B-F214-4CAC-9C32-77262755E1A4}">
      <dgm:prSet/>
      <dgm:spPr/>
      <dgm:t>
        <a:bodyPr/>
        <a:lstStyle/>
        <a:p>
          <a:r>
            <a:rPr lang="es-MX" dirty="0"/>
            <a:t>Como los demás pragmatistas clásicos, Schiller sostiene que la verdad depende de las consecuencias prácticas, pero para él los fines de la vida mental son los del hombre, y todo conocimiento queda subordinado a la naturaleza humana y a sus necesidades fundamentales.</a:t>
          </a:r>
          <a:endParaRPr lang="en-US" dirty="0"/>
        </a:p>
      </dgm:t>
    </dgm:pt>
    <dgm:pt modelId="{7903FC05-1CB7-4C66-BB03-C810170A3FE2}" type="parTrans" cxnId="{52185ECD-9F8B-40E2-92A9-F3FE7C5F5BC3}">
      <dgm:prSet/>
      <dgm:spPr/>
      <dgm:t>
        <a:bodyPr/>
        <a:lstStyle/>
        <a:p>
          <a:endParaRPr lang="es-MX"/>
        </a:p>
      </dgm:t>
    </dgm:pt>
    <dgm:pt modelId="{EB252CB0-6EA9-4195-8CF0-79834861EB17}" type="sibTrans" cxnId="{52185ECD-9F8B-40E2-92A9-F3FE7C5F5BC3}">
      <dgm:prSet/>
      <dgm:spPr/>
      <dgm:t>
        <a:bodyPr/>
        <a:lstStyle/>
        <a:p>
          <a:endParaRPr lang="es-MX"/>
        </a:p>
      </dgm:t>
    </dgm:pt>
    <dgm:pt modelId="{372455CF-FDA1-42EA-8F4C-567AA54B9B2F}">
      <dgm:prSet/>
      <dgm:spPr/>
      <dgm:t>
        <a:bodyPr/>
        <a:lstStyle/>
        <a:p>
          <a:r>
            <a:rPr lang="es-MX"/>
            <a:t>Desarrolló un pragmatismo orientado a la psicología social y una de las teorías pragmatistas más completas de la mente. Para él la autoconsciencia emerge de las interacciones sociales a través del uso de símbolos. A través del acto social se dirigen las actividades y se controla el futuro, y así Mead coincide con Dewey en que el individuo y la comunidad son correlativos.</a:t>
          </a:r>
          <a:endParaRPr lang="es-MX" dirty="0"/>
        </a:p>
      </dgm:t>
    </dgm:pt>
    <dgm:pt modelId="{7584BF84-7F8B-4BBB-92C0-7418B3FBF3FE}" type="parTrans" cxnId="{CD711A3A-2DA9-4B1A-899E-535F9F29BE4E}">
      <dgm:prSet/>
      <dgm:spPr/>
      <dgm:t>
        <a:bodyPr/>
        <a:lstStyle/>
        <a:p>
          <a:endParaRPr lang="es-MX"/>
        </a:p>
      </dgm:t>
    </dgm:pt>
    <dgm:pt modelId="{676EC3BC-4F3E-45FE-9ECE-8562F9DF3F64}" type="sibTrans" cxnId="{CD711A3A-2DA9-4B1A-899E-535F9F29BE4E}">
      <dgm:prSet/>
      <dgm:spPr/>
      <dgm:t>
        <a:bodyPr/>
        <a:lstStyle/>
        <a:p>
          <a:endParaRPr lang="es-MX"/>
        </a:p>
      </dgm:t>
    </dgm:pt>
    <dgm:pt modelId="{7A963542-DCB1-488C-9790-C33F0FC4F13D}" type="pres">
      <dgm:prSet presAssocID="{B10795E2-FFA3-4E07-BCD3-FE25EBE11DEE}" presName="linear" presStyleCnt="0">
        <dgm:presLayoutVars>
          <dgm:animLvl val="lvl"/>
          <dgm:resizeHandles val="exact"/>
        </dgm:presLayoutVars>
      </dgm:prSet>
      <dgm:spPr/>
    </dgm:pt>
    <dgm:pt modelId="{436E6473-3C26-4B7F-A4B2-EDECA94CED3A}" type="pres">
      <dgm:prSet presAssocID="{94B1BDFA-E0F3-49C0-ACFC-C17235255F9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AAF3E13-0327-48F6-BFBD-16B430500EEB}" type="pres">
      <dgm:prSet presAssocID="{94B1BDFA-E0F3-49C0-ACFC-C17235255F9E}" presName="childText" presStyleLbl="revTx" presStyleIdx="0" presStyleCnt="5">
        <dgm:presLayoutVars>
          <dgm:bulletEnabled val="1"/>
        </dgm:presLayoutVars>
      </dgm:prSet>
      <dgm:spPr/>
    </dgm:pt>
    <dgm:pt modelId="{6AB362BC-2521-4F0B-A596-64BDAB6B1E62}" type="pres">
      <dgm:prSet presAssocID="{445DAFD0-73A5-434F-A9E0-39456CB62B6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0EE4291-065D-4A27-9EDF-1BDCBD8F3050}" type="pres">
      <dgm:prSet presAssocID="{445DAFD0-73A5-434F-A9E0-39456CB62B64}" presName="childText" presStyleLbl="revTx" presStyleIdx="1" presStyleCnt="5">
        <dgm:presLayoutVars>
          <dgm:bulletEnabled val="1"/>
        </dgm:presLayoutVars>
      </dgm:prSet>
      <dgm:spPr/>
    </dgm:pt>
    <dgm:pt modelId="{F9F4D373-65EA-428D-A294-E7207A158B46}" type="pres">
      <dgm:prSet presAssocID="{886A84B5-881E-4B70-9EC9-BFE30A38F5B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F8358A0-2B24-4A41-8FBF-1D34A7C24CB2}" type="pres">
      <dgm:prSet presAssocID="{886A84B5-881E-4B70-9EC9-BFE30A38F5BB}" presName="childText" presStyleLbl="revTx" presStyleIdx="2" presStyleCnt="5">
        <dgm:presLayoutVars>
          <dgm:bulletEnabled val="1"/>
        </dgm:presLayoutVars>
      </dgm:prSet>
      <dgm:spPr/>
    </dgm:pt>
    <dgm:pt modelId="{4B67ADB9-7BFC-451F-9DF9-E0199FA3287D}" type="pres">
      <dgm:prSet presAssocID="{D02A1DB5-E5B8-4344-A997-C7CAAB6547E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CE8DDDE-17C5-4F77-A3DF-FBAE2020880F}" type="pres">
      <dgm:prSet presAssocID="{D02A1DB5-E5B8-4344-A997-C7CAAB6547EA}" presName="childText" presStyleLbl="revTx" presStyleIdx="3" presStyleCnt="5">
        <dgm:presLayoutVars>
          <dgm:bulletEnabled val="1"/>
        </dgm:presLayoutVars>
      </dgm:prSet>
      <dgm:spPr/>
    </dgm:pt>
    <dgm:pt modelId="{A9CE14A9-5CFE-42FE-879E-5A62CC487722}" type="pres">
      <dgm:prSet presAssocID="{37CC25FF-5D02-4E50-883F-7B76FA466A0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A54155C-A888-41B3-8767-EEBA264A1225}" type="pres">
      <dgm:prSet presAssocID="{37CC25FF-5D02-4E50-883F-7B76FA466A02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81A03C03-838F-4E17-B75D-F30DAF19E1A5}" srcId="{B10795E2-FFA3-4E07-BCD3-FE25EBE11DEE}" destId="{886A84B5-881E-4B70-9EC9-BFE30A38F5BB}" srcOrd="2" destOrd="0" parTransId="{E9895BAA-C7AE-49BD-94F4-16F54E451B82}" sibTransId="{578C8856-4CAC-4871-838E-096617604A23}"/>
    <dgm:cxn modelId="{CD711A3A-2DA9-4B1A-899E-535F9F29BE4E}" srcId="{37CC25FF-5D02-4E50-883F-7B76FA466A02}" destId="{372455CF-FDA1-42EA-8F4C-567AA54B9B2F}" srcOrd="0" destOrd="0" parTransId="{7584BF84-7F8B-4BBB-92C0-7418B3FBF3FE}" sibTransId="{676EC3BC-4F3E-45FE-9ECE-8562F9DF3F64}"/>
    <dgm:cxn modelId="{83C0C73C-D01F-4BE6-A7EC-CA4C745EA46E}" type="presOf" srcId="{372455CF-FDA1-42EA-8F4C-567AA54B9B2F}" destId="{9A54155C-A888-41B3-8767-EEBA264A1225}" srcOrd="0" destOrd="0" presId="urn:microsoft.com/office/officeart/2005/8/layout/vList2"/>
    <dgm:cxn modelId="{176E4B61-6BC1-4C2F-86DD-1BEADEBFA7AF}" type="presOf" srcId="{6415B3BB-F643-4289-881A-82D523D9A127}" destId="{40EE4291-065D-4A27-9EDF-1BDCBD8F3050}" srcOrd="0" destOrd="0" presId="urn:microsoft.com/office/officeart/2005/8/layout/vList2"/>
    <dgm:cxn modelId="{D83B2447-4ED9-4526-8C78-DE81CD932640}" type="presOf" srcId="{FEF4D41B-F214-4CAC-9C32-77262755E1A4}" destId="{6CE8DDDE-17C5-4F77-A3DF-FBAE2020880F}" srcOrd="0" destOrd="0" presId="urn:microsoft.com/office/officeart/2005/8/layout/vList2"/>
    <dgm:cxn modelId="{3FC75D4E-E39C-40BC-88A7-2A33350DEE51}" type="presOf" srcId="{886A84B5-881E-4B70-9EC9-BFE30A38F5BB}" destId="{F9F4D373-65EA-428D-A294-E7207A158B46}" srcOrd="0" destOrd="0" presId="urn:microsoft.com/office/officeart/2005/8/layout/vList2"/>
    <dgm:cxn modelId="{30BFB155-320D-41F4-BC99-3BC27A316267}" type="presOf" srcId="{B10795E2-FFA3-4E07-BCD3-FE25EBE11DEE}" destId="{7A963542-DCB1-488C-9790-C33F0FC4F13D}" srcOrd="0" destOrd="0" presId="urn:microsoft.com/office/officeart/2005/8/layout/vList2"/>
    <dgm:cxn modelId="{8F64DE7F-E7BF-408E-ACEE-051D9EA482CB}" type="presOf" srcId="{CEDAF741-104E-452A-AC43-446E7DE44CB0}" destId="{6AAF3E13-0327-48F6-BFBD-16B430500EEB}" srcOrd="0" destOrd="0" presId="urn:microsoft.com/office/officeart/2005/8/layout/vList2"/>
    <dgm:cxn modelId="{EEA87A9B-EA65-42D9-B993-6A0B166FC9A1}" type="presOf" srcId="{37CC25FF-5D02-4E50-883F-7B76FA466A02}" destId="{A9CE14A9-5CFE-42FE-879E-5A62CC487722}" srcOrd="0" destOrd="0" presId="urn:microsoft.com/office/officeart/2005/8/layout/vList2"/>
    <dgm:cxn modelId="{A21A079F-8290-4A6B-95CF-9F7147D92877}" srcId="{B10795E2-FFA3-4E07-BCD3-FE25EBE11DEE}" destId="{37CC25FF-5D02-4E50-883F-7B76FA466A02}" srcOrd="4" destOrd="0" parTransId="{6D8D1723-EDD8-446B-B6B4-DC8C9F515B88}" sibTransId="{8B714CE3-1C5C-46E3-95D4-519D5054F304}"/>
    <dgm:cxn modelId="{1BCE34AC-211D-440E-9385-064317276FF3}" srcId="{B10795E2-FFA3-4E07-BCD3-FE25EBE11DEE}" destId="{94B1BDFA-E0F3-49C0-ACFC-C17235255F9E}" srcOrd="0" destOrd="0" parTransId="{BFA1F806-86B7-4D31-820C-E75A1B8169BD}" sibTransId="{093A57A1-7B69-4008-BECD-44C278136DF1}"/>
    <dgm:cxn modelId="{7EAC1BAD-27D0-40C0-B775-264F9CD8D4D4}" type="presOf" srcId="{D02A1DB5-E5B8-4344-A997-C7CAAB6547EA}" destId="{4B67ADB9-7BFC-451F-9DF9-E0199FA3287D}" srcOrd="0" destOrd="0" presId="urn:microsoft.com/office/officeart/2005/8/layout/vList2"/>
    <dgm:cxn modelId="{E0AF75BA-EE97-47AB-9C66-1213E58141E9}" type="presOf" srcId="{94B1BDFA-E0F3-49C0-ACFC-C17235255F9E}" destId="{436E6473-3C26-4B7F-A4B2-EDECA94CED3A}" srcOrd="0" destOrd="0" presId="urn:microsoft.com/office/officeart/2005/8/layout/vList2"/>
    <dgm:cxn modelId="{52185ECD-9F8B-40E2-92A9-F3FE7C5F5BC3}" srcId="{D02A1DB5-E5B8-4344-A997-C7CAAB6547EA}" destId="{FEF4D41B-F214-4CAC-9C32-77262755E1A4}" srcOrd="0" destOrd="0" parTransId="{7903FC05-1CB7-4C66-BB03-C810170A3FE2}" sibTransId="{EB252CB0-6EA9-4195-8CF0-79834861EB17}"/>
    <dgm:cxn modelId="{4E2B71CD-BAB4-420F-8AC0-680185C1FFCA}" srcId="{B10795E2-FFA3-4E07-BCD3-FE25EBE11DEE}" destId="{445DAFD0-73A5-434F-A9E0-39456CB62B64}" srcOrd="1" destOrd="0" parTransId="{B32EE4C1-E5D7-4368-B6EE-4411C90CA23C}" sibTransId="{74009A7C-0592-4EB1-943A-EC203D60A105}"/>
    <dgm:cxn modelId="{739A4DD6-D5B9-4038-9096-6E347E7522C3}" srcId="{B10795E2-FFA3-4E07-BCD3-FE25EBE11DEE}" destId="{D02A1DB5-E5B8-4344-A997-C7CAAB6547EA}" srcOrd="3" destOrd="0" parTransId="{69816E65-F0B4-43A5-ADDD-F5FA90FA449B}" sibTransId="{8FBA8F77-CDA6-47CE-9BB6-AB6415D9027A}"/>
    <dgm:cxn modelId="{5CFBB7DD-B403-4AA5-840C-26A8F11537AD}" type="presOf" srcId="{4A608BAF-1403-40B0-BC52-D0C1742B0055}" destId="{CF8358A0-2B24-4A41-8FBF-1D34A7C24CB2}" srcOrd="0" destOrd="0" presId="urn:microsoft.com/office/officeart/2005/8/layout/vList2"/>
    <dgm:cxn modelId="{EE0CC5E5-5658-438F-8A77-DC5E86C1B21B}" srcId="{445DAFD0-73A5-434F-A9E0-39456CB62B64}" destId="{6415B3BB-F643-4289-881A-82D523D9A127}" srcOrd="0" destOrd="0" parTransId="{E5B6DEC2-2AE7-4A51-A658-8EA7F295C8F2}" sibTransId="{54425AD4-524D-4B4D-A87B-C170FD7A31E1}"/>
    <dgm:cxn modelId="{BEFD29EC-E14F-4652-AD43-CA9E26C0904F}" srcId="{886A84B5-881E-4B70-9EC9-BFE30A38F5BB}" destId="{4A608BAF-1403-40B0-BC52-D0C1742B0055}" srcOrd="0" destOrd="0" parTransId="{F3A92119-8CAA-4ED8-B16C-44B35500AE05}" sibTransId="{176F343A-8FD4-47F3-8CBF-81DA74CE35D9}"/>
    <dgm:cxn modelId="{90C689F1-C46C-42C7-A1BF-9C2ADA17F182}" srcId="{94B1BDFA-E0F3-49C0-ACFC-C17235255F9E}" destId="{CEDAF741-104E-452A-AC43-446E7DE44CB0}" srcOrd="0" destOrd="0" parTransId="{E391000E-3566-400D-90C0-E4D736410623}" sibTransId="{3A363720-5D2D-47CF-ABEE-B8CDAEF255B8}"/>
    <dgm:cxn modelId="{2489F7FA-FFFC-40C8-8521-0C33A92719D5}" type="presOf" srcId="{445DAFD0-73A5-434F-A9E0-39456CB62B64}" destId="{6AB362BC-2521-4F0B-A596-64BDAB6B1E62}" srcOrd="0" destOrd="0" presId="urn:microsoft.com/office/officeart/2005/8/layout/vList2"/>
    <dgm:cxn modelId="{AB643027-4DE4-4F26-B90B-B04FE39A2734}" type="presParOf" srcId="{7A963542-DCB1-488C-9790-C33F0FC4F13D}" destId="{436E6473-3C26-4B7F-A4B2-EDECA94CED3A}" srcOrd="0" destOrd="0" presId="urn:microsoft.com/office/officeart/2005/8/layout/vList2"/>
    <dgm:cxn modelId="{8CC3AF5D-4F14-4906-83C3-266C2FC60CC0}" type="presParOf" srcId="{7A963542-DCB1-488C-9790-C33F0FC4F13D}" destId="{6AAF3E13-0327-48F6-BFBD-16B430500EEB}" srcOrd="1" destOrd="0" presId="urn:microsoft.com/office/officeart/2005/8/layout/vList2"/>
    <dgm:cxn modelId="{ECE80873-2070-487F-995D-988CEF3E3116}" type="presParOf" srcId="{7A963542-DCB1-488C-9790-C33F0FC4F13D}" destId="{6AB362BC-2521-4F0B-A596-64BDAB6B1E62}" srcOrd="2" destOrd="0" presId="urn:microsoft.com/office/officeart/2005/8/layout/vList2"/>
    <dgm:cxn modelId="{03C11AB2-5861-48D7-AF25-08BFA6A6F5A4}" type="presParOf" srcId="{7A963542-DCB1-488C-9790-C33F0FC4F13D}" destId="{40EE4291-065D-4A27-9EDF-1BDCBD8F3050}" srcOrd="3" destOrd="0" presId="urn:microsoft.com/office/officeart/2005/8/layout/vList2"/>
    <dgm:cxn modelId="{891990AB-9304-4275-8E28-C64E630E8AF8}" type="presParOf" srcId="{7A963542-DCB1-488C-9790-C33F0FC4F13D}" destId="{F9F4D373-65EA-428D-A294-E7207A158B46}" srcOrd="4" destOrd="0" presId="urn:microsoft.com/office/officeart/2005/8/layout/vList2"/>
    <dgm:cxn modelId="{A76FC6B6-B0C0-44A7-98B2-725B2F93417B}" type="presParOf" srcId="{7A963542-DCB1-488C-9790-C33F0FC4F13D}" destId="{CF8358A0-2B24-4A41-8FBF-1D34A7C24CB2}" srcOrd="5" destOrd="0" presId="urn:microsoft.com/office/officeart/2005/8/layout/vList2"/>
    <dgm:cxn modelId="{67431D33-25DC-4DF2-8FC7-6D1C43BFA9D4}" type="presParOf" srcId="{7A963542-DCB1-488C-9790-C33F0FC4F13D}" destId="{4B67ADB9-7BFC-451F-9DF9-E0199FA3287D}" srcOrd="6" destOrd="0" presId="urn:microsoft.com/office/officeart/2005/8/layout/vList2"/>
    <dgm:cxn modelId="{1634E089-0234-4091-BEED-B286C3B19B4E}" type="presParOf" srcId="{7A963542-DCB1-488C-9790-C33F0FC4F13D}" destId="{6CE8DDDE-17C5-4F77-A3DF-FBAE2020880F}" srcOrd="7" destOrd="0" presId="urn:microsoft.com/office/officeart/2005/8/layout/vList2"/>
    <dgm:cxn modelId="{181B4258-CFA8-49FA-8C71-81AF9DBD8BBF}" type="presParOf" srcId="{7A963542-DCB1-488C-9790-C33F0FC4F13D}" destId="{A9CE14A9-5CFE-42FE-879E-5A62CC487722}" srcOrd="8" destOrd="0" presId="urn:microsoft.com/office/officeart/2005/8/layout/vList2"/>
    <dgm:cxn modelId="{F9046A8A-D818-468E-8148-9C646582362E}" type="presParOf" srcId="{7A963542-DCB1-488C-9790-C33F0FC4F13D}" destId="{9A54155C-A888-41B3-8767-EEBA264A1225}" srcOrd="9" destOrd="0" presId="urn:microsoft.com/office/officeart/2005/8/layout/vList2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E6473-3C26-4B7F-A4B2-EDECA94CED3A}">
      <dsp:nvSpPr>
        <dsp:cNvPr id="0" name=""/>
        <dsp:cNvSpPr/>
      </dsp:nvSpPr>
      <dsp:spPr>
        <a:xfrm>
          <a:off x="0" y="17349"/>
          <a:ext cx="6692748" cy="629057"/>
        </a:xfrm>
        <a:prstGeom prst="roundRect">
          <a:avLst/>
        </a:prstGeom>
        <a:solidFill>
          <a:schemeClr val="dk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Charles Sanders Peirce                                                                                 (1839-1914)</a:t>
          </a:r>
          <a:endParaRPr lang="en-US" sz="1500" kern="1200" dirty="0"/>
        </a:p>
      </dsp:txBody>
      <dsp:txXfrm>
        <a:off x="30708" y="48057"/>
        <a:ext cx="6631332" cy="567641"/>
      </dsp:txXfrm>
    </dsp:sp>
    <dsp:sp modelId="{6AAF3E13-0327-48F6-BFBD-16B430500EEB}">
      <dsp:nvSpPr>
        <dsp:cNvPr id="0" name=""/>
        <dsp:cNvSpPr/>
      </dsp:nvSpPr>
      <dsp:spPr>
        <a:xfrm>
          <a:off x="0" y="646407"/>
          <a:ext cx="6692748" cy="489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200" kern="1200" dirty="0"/>
            <a:t>El pragmatismo de Peirce [es] una teoría del significado que emerge de su trabajo científico y de su concepción de la lógica, y que se basa en la convicción de que la función de la investigación no es sólo representar la realidad sino permitirnos actuar de forma más efectiva.</a:t>
          </a:r>
        </a:p>
      </dsp:txBody>
      <dsp:txXfrm>
        <a:off x="0" y="646407"/>
        <a:ext cx="6692748" cy="489037"/>
      </dsp:txXfrm>
    </dsp:sp>
    <dsp:sp modelId="{6AB362BC-2521-4F0B-A596-64BDAB6B1E62}">
      <dsp:nvSpPr>
        <dsp:cNvPr id="0" name=""/>
        <dsp:cNvSpPr/>
      </dsp:nvSpPr>
      <dsp:spPr>
        <a:xfrm>
          <a:off x="0" y="1135445"/>
          <a:ext cx="6692748" cy="629057"/>
        </a:xfrm>
        <a:prstGeom prst="roundRect">
          <a:avLst/>
        </a:prstGeom>
        <a:solidFill>
          <a:schemeClr val="dk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William James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(1842-1910)</a:t>
          </a:r>
          <a:endParaRPr lang="en-US" sz="1500" kern="1200" dirty="0"/>
        </a:p>
      </dsp:txBody>
      <dsp:txXfrm>
        <a:off x="30708" y="1166153"/>
        <a:ext cx="6631332" cy="567641"/>
      </dsp:txXfrm>
    </dsp:sp>
    <dsp:sp modelId="{40EE4291-065D-4A27-9EDF-1BDCBD8F3050}">
      <dsp:nvSpPr>
        <dsp:cNvPr id="0" name=""/>
        <dsp:cNvSpPr/>
      </dsp:nvSpPr>
      <dsp:spPr>
        <a:xfrm>
          <a:off x="0" y="1764503"/>
          <a:ext cx="6692748" cy="636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200" kern="1200" dirty="0"/>
            <a:t>Para James el pragmatismo no es principalmente un método lógico sino una teoría del significado y de la verdad, una teoría ligada al uso de las ideas, a la diferencia que hacen en la experiencia, algo más amplio que se extiende a la evaluación de creencias particulares, incluyendo tanto la adopción de hipótesis en la ciencia como el compromiso con las creencias morales y religiosas.</a:t>
          </a:r>
          <a:endParaRPr lang="en-US" sz="1200" kern="1200" dirty="0"/>
        </a:p>
      </dsp:txBody>
      <dsp:txXfrm>
        <a:off x="0" y="1764503"/>
        <a:ext cx="6692748" cy="636525"/>
      </dsp:txXfrm>
    </dsp:sp>
    <dsp:sp modelId="{F9F4D373-65EA-428D-A294-E7207A158B46}">
      <dsp:nvSpPr>
        <dsp:cNvPr id="0" name=""/>
        <dsp:cNvSpPr/>
      </dsp:nvSpPr>
      <dsp:spPr>
        <a:xfrm>
          <a:off x="0" y="2401028"/>
          <a:ext cx="6692748" cy="629057"/>
        </a:xfrm>
        <a:prstGeom prst="roundRect">
          <a:avLst/>
        </a:prstGeom>
        <a:solidFill>
          <a:schemeClr val="dk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John Dewey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(1859-1952)</a:t>
          </a:r>
          <a:endParaRPr lang="en-US" sz="1500" kern="1200" dirty="0"/>
        </a:p>
      </dsp:txBody>
      <dsp:txXfrm>
        <a:off x="30708" y="2431736"/>
        <a:ext cx="6631332" cy="567641"/>
      </dsp:txXfrm>
    </dsp:sp>
    <dsp:sp modelId="{CF8358A0-2B24-4A41-8FBF-1D34A7C24CB2}">
      <dsp:nvSpPr>
        <dsp:cNvPr id="0" name=""/>
        <dsp:cNvSpPr/>
      </dsp:nvSpPr>
      <dsp:spPr>
        <a:xfrm>
          <a:off x="0" y="3030085"/>
          <a:ext cx="6692748" cy="636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200" kern="1200" dirty="0"/>
            <a:t>Para Dewey el rasgo principal del pragmatismo [es] la conexión inseparable entre cognición y propósito racional. La acción humana, racional, es siempre una acción que persigue un fin y que —al igual que sostenía Peirce— está sujeta a autocontrol. Para Dewey es fundamental la noción de acción inteligente, y los valores son precisamente placeres que son consecuencia de la acción inteligente.</a:t>
          </a:r>
        </a:p>
      </dsp:txBody>
      <dsp:txXfrm>
        <a:off x="0" y="3030085"/>
        <a:ext cx="6692748" cy="636525"/>
      </dsp:txXfrm>
    </dsp:sp>
    <dsp:sp modelId="{4B67ADB9-7BFC-451F-9DF9-E0199FA3287D}">
      <dsp:nvSpPr>
        <dsp:cNvPr id="0" name=""/>
        <dsp:cNvSpPr/>
      </dsp:nvSpPr>
      <dsp:spPr>
        <a:xfrm>
          <a:off x="0" y="3666610"/>
          <a:ext cx="6692748" cy="629057"/>
        </a:xfrm>
        <a:prstGeom prst="roundRect">
          <a:avLst/>
        </a:prstGeom>
        <a:solidFill>
          <a:schemeClr val="dk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Ferdinand </a:t>
          </a:r>
          <a:r>
            <a:rPr lang="es-MX" sz="1500" kern="1200" dirty="0" err="1"/>
            <a:t>Cunning</a:t>
          </a:r>
          <a:r>
            <a:rPr lang="es-MX" sz="1500" kern="1200" dirty="0"/>
            <a:t> Scott Schiller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(1864-1937)</a:t>
          </a:r>
          <a:endParaRPr lang="en-US" sz="1500" kern="1200" dirty="0"/>
        </a:p>
      </dsp:txBody>
      <dsp:txXfrm>
        <a:off x="30708" y="3697318"/>
        <a:ext cx="6631332" cy="567641"/>
      </dsp:txXfrm>
    </dsp:sp>
    <dsp:sp modelId="{6CE8DDDE-17C5-4F77-A3DF-FBAE2020880F}">
      <dsp:nvSpPr>
        <dsp:cNvPr id="0" name=""/>
        <dsp:cNvSpPr/>
      </dsp:nvSpPr>
      <dsp:spPr>
        <a:xfrm>
          <a:off x="0" y="4295668"/>
          <a:ext cx="6692748" cy="489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200" kern="1200" dirty="0"/>
            <a:t>Como los demás pragmatistas clásicos, Schiller sostiene que la verdad depende de las consecuencias prácticas, pero para él los fines de la vida mental son los del hombre, y todo conocimiento queda subordinado a la naturaleza humana y a sus necesidades fundamentales.</a:t>
          </a:r>
          <a:endParaRPr lang="en-US" sz="1200" kern="1200" dirty="0"/>
        </a:p>
      </dsp:txBody>
      <dsp:txXfrm>
        <a:off x="0" y="4295668"/>
        <a:ext cx="6692748" cy="489037"/>
      </dsp:txXfrm>
    </dsp:sp>
    <dsp:sp modelId="{A9CE14A9-5CFE-42FE-879E-5A62CC487722}">
      <dsp:nvSpPr>
        <dsp:cNvPr id="0" name=""/>
        <dsp:cNvSpPr/>
      </dsp:nvSpPr>
      <dsp:spPr>
        <a:xfrm>
          <a:off x="0" y="4784706"/>
          <a:ext cx="6692748" cy="629057"/>
        </a:xfrm>
        <a:prstGeom prst="roundRect">
          <a:avLst/>
        </a:prstGeom>
        <a:solidFill>
          <a:schemeClr val="dk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George Herbert Mead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(1863-1931)</a:t>
          </a:r>
        </a:p>
      </dsp:txBody>
      <dsp:txXfrm>
        <a:off x="30708" y="4815414"/>
        <a:ext cx="6631332" cy="567641"/>
      </dsp:txXfrm>
    </dsp:sp>
    <dsp:sp modelId="{9A54155C-A888-41B3-8767-EEBA264A1225}">
      <dsp:nvSpPr>
        <dsp:cNvPr id="0" name=""/>
        <dsp:cNvSpPr/>
      </dsp:nvSpPr>
      <dsp:spPr>
        <a:xfrm>
          <a:off x="0" y="5413764"/>
          <a:ext cx="6692748" cy="636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200" kern="1200"/>
            <a:t>Desarrolló un pragmatismo orientado a la psicología social y una de las teorías pragmatistas más completas de la mente. Para él la autoconsciencia emerge de las interacciones sociales a través del uso de símbolos. A través del acto social se dirigen las actividades y se controla el futuro, y así Mead coincide con Dewey en que el individuo y la comunidad son correlativos.</a:t>
          </a:r>
          <a:endParaRPr lang="es-MX" sz="1200" kern="1200" dirty="0"/>
        </a:p>
      </dsp:txBody>
      <dsp:txXfrm>
        <a:off x="0" y="5413764"/>
        <a:ext cx="6692748" cy="636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EFF47-A89E-4239-88DA-44B2344D51FC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2D3B7-FB47-43BF-B145-9E22AF031D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750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>
            <a:extLst>
              <a:ext uri="{FF2B5EF4-FFF2-40B4-BE49-F238E27FC236}">
                <a16:creationId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141" name="Rectangle 5">
                <a:extLst>
                  <a:ext uri="{FF2B5EF4-FFF2-40B4-BE49-F238E27FC236}">
                    <a16:creationId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42" name="Freeform 6">
                <a:extLst>
                  <a:ext uri="{FF2B5EF4-FFF2-40B4-BE49-F238E27FC236}">
                    <a16:creationId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3" name="Freeform 7">
                <a:extLst>
                  <a:ext uri="{FF2B5EF4-FFF2-40B4-BE49-F238E27FC236}">
                    <a16:creationId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8">
                <a:extLst>
                  <a:ext uri="{FF2B5EF4-FFF2-40B4-BE49-F238E27FC236}">
                    <a16:creationId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Freeform 9">
                <a:extLst>
                  <a:ext uri="{FF2B5EF4-FFF2-40B4-BE49-F238E27FC236}">
                    <a16:creationId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10">
                <a:extLst>
                  <a:ext uri="{FF2B5EF4-FFF2-40B4-BE49-F238E27FC236}">
                    <a16:creationId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Freeform 11">
                <a:extLst>
                  <a:ext uri="{FF2B5EF4-FFF2-40B4-BE49-F238E27FC236}">
                    <a16:creationId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12">
                <a:extLst>
                  <a:ext uri="{FF2B5EF4-FFF2-40B4-BE49-F238E27FC236}">
                    <a16:creationId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Freeform 13">
                <a:extLst>
                  <a:ext uri="{FF2B5EF4-FFF2-40B4-BE49-F238E27FC236}">
                    <a16:creationId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14">
                <a:extLst>
                  <a:ext uri="{FF2B5EF4-FFF2-40B4-BE49-F238E27FC236}">
                    <a16:creationId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Freeform 15">
                <a:extLst>
                  <a:ext uri="{FF2B5EF4-FFF2-40B4-BE49-F238E27FC236}">
                    <a16:creationId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Line 16">
                <a:extLst>
                  <a:ext uri="{FF2B5EF4-FFF2-40B4-BE49-F238E27FC236}">
                    <a16:creationId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53" name="Freeform 17">
                <a:extLst>
                  <a:ext uri="{FF2B5EF4-FFF2-40B4-BE49-F238E27FC236}">
                    <a16:creationId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18">
                <a:extLst>
                  <a:ext uri="{FF2B5EF4-FFF2-40B4-BE49-F238E27FC236}">
                    <a16:creationId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19">
                <a:extLst>
                  <a:ext uri="{FF2B5EF4-FFF2-40B4-BE49-F238E27FC236}">
                    <a16:creationId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20">
                <a:extLst>
                  <a:ext uri="{FF2B5EF4-FFF2-40B4-BE49-F238E27FC236}">
                    <a16:creationId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Rectangle 21">
                <a:extLst>
                  <a:ext uri="{FF2B5EF4-FFF2-40B4-BE49-F238E27FC236}">
                    <a16:creationId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58" name="Freeform 22">
                <a:extLst>
                  <a:ext uri="{FF2B5EF4-FFF2-40B4-BE49-F238E27FC236}">
                    <a16:creationId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9" name="Freeform 23">
                <a:extLst>
                  <a:ext uri="{FF2B5EF4-FFF2-40B4-BE49-F238E27FC236}">
                    <a16:creationId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0" name="Freeform 24">
                <a:extLst>
                  <a:ext uri="{FF2B5EF4-FFF2-40B4-BE49-F238E27FC236}">
                    <a16:creationId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1" name="Freeform 25">
                <a:extLst>
                  <a:ext uri="{FF2B5EF4-FFF2-40B4-BE49-F238E27FC236}">
                    <a16:creationId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2" name="Freeform 26">
                <a:extLst>
                  <a:ext uri="{FF2B5EF4-FFF2-40B4-BE49-F238E27FC236}">
                    <a16:creationId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3" name="Freeform 27">
                <a:extLst>
                  <a:ext uri="{FF2B5EF4-FFF2-40B4-BE49-F238E27FC236}">
                    <a16:creationId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4" name="Freeform 28">
                <a:extLst>
                  <a:ext uri="{FF2B5EF4-FFF2-40B4-BE49-F238E27FC236}">
                    <a16:creationId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5" name="Freeform 29">
                <a:extLst>
                  <a:ext uri="{FF2B5EF4-FFF2-40B4-BE49-F238E27FC236}">
                    <a16:creationId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6" name="Freeform 30">
                <a:extLst>
                  <a:ext uri="{FF2B5EF4-FFF2-40B4-BE49-F238E27FC236}">
                    <a16:creationId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7" name="Freeform 31">
                <a:extLst>
                  <a:ext uri="{FF2B5EF4-FFF2-40B4-BE49-F238E27FC236}">
                    <a16:creationId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31" name="Freeform 32">
                <a:extLst>
                  <a:ext uri="{FF2B5EF4-FFF2-40B4-BE49-F238E27FC236}">
                    <a16:creationId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33">
                <a:extLst>
                  <a:ext uri="{FF2B5EF4-FFF2-40B4-BE49-F238E27FC236}">
                    <a16:creationId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34">
                <a:extLst>
                  <a:ext uri="{FF2B5EF4-FFF2-40B4-BE49-F238E27FC236}">
                    <a16:creationId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35">
                <a:extLst>
                  <a:ext uri="{FF2B5EF4-FFF2-40B4-BE49-F238E27FC236}">
                    <a16:creationId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36">
                <a:extLst>
                  <a:ext uri="{FF2B5EF4-FFF2-40B4-BE49-F238E27FC236}">
                    <a16:creationId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37">
                <a:extLst>
                  <a:ext uri="{FF2B5EF4-FFF2-40B4-BE49-F238E27FC236}">
                    <a16:creationId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8">
                <a:extLst>
                  <a:ext uri="{FF2B5EF4-FFF2-40B4-BE49-F238E27FC236}">
                    <a16:creationId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39">
                <a:extLst>
                  <a:ext uri="{FF2B5EF4-FFF2-40B4-BE49-F238E27FC236}">
                    <a16:creationId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40">
                <a:extLst>
                  <a:ext uri="{FF2B5EF4-FFF2-40B4-BE49-F238E27FC236}">
                    <a16:creationId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Rectangle 41">
                <a:extLst>
                  <a:ext uri="{FF2B5EF4-FFF2-40B4-BE49-F238E27FC236}">
                    <a16:creationId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51F9572-54D5-457A-BA34-C395A478A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70" name="Rectangle 169">
              <a:extLst>
                <a:ext uri="{FF2B5EF4-FFF2-40B4-BE49-F238E27FC236}">
                  <a16:creationId xmlns:a16="http://schemas.microsoft.com/office/drawing/2014/main" id="{C47D2EE3-C191-49DE-B600-02C0905E4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1" name="Picture 2">
              <a:extLst>
                <a:ext uri="{FF2B5EF4-FFF2-40B4-BE49-F238E27FC236}">
                  <a16:creationId xmlns:a16="http://schemas.microsoft.com/office/drawing/2014/main" id="{0D562F95-99C1-44F5-A9D2-96096AE57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8" r="35436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725" y="2465903"/>
            <a:ext cx="4598985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PRAGMATISMO 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6A80B50-DCB4-4775-9C8E-7AF0F5680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57B6B07F-8DDD-4497-9D08-B1FED4942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5" name="Freeform 6">
              <a:extLst>
                <a:ext uri="{FF2B5EF4-FFF2-40B4-BE49-F238E27FC236}">
                  <a16:creationId xmlns:a16="http://schemas.microsoft.com/office/drawing/2014/main" id="{D34962D6-F3CD-4DC5-BF49-D6912045E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7">
              <a:extLst>
                <a:ext uri="{FF2B5EF4-FFF2-40B4-BE49-F238E27FC236}">
                  <a16:creationId xmlns:a16="http://schemas.microsoft.com/office/drawing/2014/main" id="{6D73EE8F-606B-44B2-B0D8-4E760E239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4BB572A3-4B3D-42D3-8A1E-099D9711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8" name="Freeform 9">
              <a:extLst>
                <a:ext uri="{FF2B5EF4-FFF2-40B4-BE49-F238E27FC236}">
                  <a16:creationId xmlns:a16="http://schemas.microsoft.com/office/drawing/2014/main" id="{C23D0852-9666-424F-92B1-06969E048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10">
              <a:extLst>
                <a:ext uri="{FF2B5EF4-FFF2-40B4-BE49-F238E27FC236}">
                  <a16:creationId xmlns:a16="http://schemas.microsoft.com/office/drawing/2014/main" id="{F4EB5FCA-E3DF-400A-B2DF-3D4A8DE95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11">
              <a:extLst>
                <a:ext uri="{FF2B5EF4-FFF2-40B4-BE49-F238E27FC236}">
                  <a16:creationId xmlns:a16="http://schemas.microsoft.com/office/drawing/2014/main" id="{CE8BF121-2A5E-4DF0-BF3D-418EBDB29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12">
              <a:extLst>
                <a:ext uri="{FF2B5EF4-FFF2-40B4-BE49-F238E27FC236}">
                  <a16:creationId xmlns:a16="http://schemas.microsoft.com/office/drawing/2014/main" id="{C74600D7-3557-47CD-B93A-945D150EC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13">
              <a:extLst>
                <a:ext uri="{FF2B5EF4-FFF2-40B4-BE49-F238E27FC236}">
                  <a16:creationId xmlns:a16="http://schemas.microsoft.com/office/drawing/2014/main" id="{A958ADB2-4D3A-46BD-B22A-C4F4BA897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14">
              <a:extLst>
                <a:ext uri="{FF2B5EF4-FFF2-40B4-BE49-F238E27FC236}">
                  <a16:creationId xmlns:a16="http://schemas.microsoft.com/office/drawing/2014/main" id="{1E9E49CE-2171-48FE-99CC-0680E5E1F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15">
              <a:extLst>
                <a:ext uri="{FF2B5EF4-FFF2-40B4-BE49-F238E27FC236}">
                  <a16:creationId xmlns:a16="http://schemas.microsoft.com/office/drawing/2014/main" id="{AE8DBF97-F3A6-4B11-A8B9-7130FEACC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16">
              <a:extLst>
                <a:ext uri="{FF2B5EF4-FFF2-40B4-BE49-F238E27FC236}">
                  <a16:creationId xmlns:a16="http://schemas.microsoft.com/office/drawing/2014/main" id="{37F19211-D5F9-4D42-BC7C-E300523B7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17">
              <a:extLst>
                <a:ext uri="{FF2B5EF4-FFF2-40B4-BE49-F238E27FC236}">
                  <a16:creationId xmlns:a16="http://schemas.microsoft.com/office/drawing/2014/main" id="{D8FA95C9-8B12-43AB-B57F-E217001D3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18">
              <a:extLst>
                <a:ext uri="{FF2B5EF4-FFF2-40B4-BE49-F238E27FC236}">
                  <a16:creationId xmlns:a16="http://schemas.microsoft.com/office/drawing/2014/main" id="{FFBCF82E-D8A3-4F77-B21F-AD33E804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9EAEC88E-CF2C-4FFF-BE1C-3ECDDF8AF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20">
              <a:extLst>
                <a:ext uri="{FF2B5EF4-FFF2-40B4-BE49-F238E27FC236}">
                  <a16:creationId xmlns:a16="http://schemas.microsoft.com/office/drawing/2014/main" id="{32BB7076-53D2-42EF-89F5-730F18CFE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64B50F9C-4972-4D3C-A93A-DD715BA40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B4E1A12C-F137-4ECB-8F56-2FA283321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23">
              <a:extLst>
                <a:ext uri="{FF2B5EF4-FFF2-40B4-BE49-F238E27FC236}">
                  <a16:creationId xmlns:a16="http://schemas.microsoft.com/office/drawing/2014/main" id="{82996E38-1E79-4C38-BB73-850C1F6BD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24">
              <a:extLst>
                <a:ext uri="{FF2B5EF4-FFF2-40B4-BE49-F238E27FC236}">
                  <a16:creationId xmlns:a16="http://schemas.microsoft.com/office/drawing/2014/main" id="{CE927FE3-1BE5-4D05-B8D7-88E07FF64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25">
              <a:extLst>
                <a:ext uri="{FF2B5EF4-FFF2-40B4-BE49-F238E27FC236}">
                  <a16:creationId xmlns:a16="http://schemas.microsoft.com/office/drawing/2014/main" id="{27B981F4-D791-404F-A6E1-83FAD753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26">
              <a:extLst>
                <a:ext uri="{FF2B5EF4-FFF2-40B4-BE49-F238E27FC236}">
                  <a16:creationId xmlns:a16="http://schemas.microsoft.com/office/drawing/2014/main" id="{C79724CA-F950-4F24-A2DF-A6C66C8F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27">
              <a:extLst>
                <a:ext uri="{FF2B5EF4-FFF2-40B4-BE49-F238E27FC236}">
                  <a16:creationId xmlns:a16="http://schemas.microsoft.com/office/drawing/2014/main" id="{B60F86CD-6B84-4A86-9A84-1253D5C63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28">
              <a:extLst>
                <a:ext uri="{FF2B5EF4-FFF2-40B4-BE49-F238E27FC236}">
                  <a16:creationId xmlns:a16="http://schemas.microsoft.com/office/drawing/2014/main" id="{6ADDC23E-DD84-4022-9E68-7E35C80E6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29">
              <a:extLst>
                <a:ext uri="{FF2B5EF4-FFF2-40B4-BE49-F238E27FC236}">
                  <a16:creationId xmlns:a16="http://schemas.microsoft.com/office/drawing/2014/main" id="{8FC3E1B2-C741-4242-8D3C-D98A8A213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30">
              <a:extLst>
                <a:ext uri="{FF2B5EF4-FFF2-40B4-BE49-F238E27FC236}">
                  <a16:creationId xmlns:a16="http://schemas.microsoft.com/office/drawing/2014/main" id="{43E10B4F-DACB-4777-BDEB-26A94121E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31">
              <a:extLst>
                <a:ext uri="{FF2B5EF4-FFF2-40B4-BE49-F238E27FC236}">
                  <a16:creationId xmlns:a16="http://schemas.microsoft.com/office/drawing/2014/main" id="{0F6D9197-EFD5-4945-BC96-A5EC66848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129E04CE-31E3-49FB-857A-6C0074B6C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6DDF20A0-F5D5-4DF9-8859-9BAB9B07D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6EAE610D-D6A4-417B-8D1D-9F46CFD16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98EB1E73-7882-4002-970B-0EE5E9D0C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F6789CED-4C51-4E7C-8352-5589F476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5EA3B6F1-F1AB-4125-B10A-A151640AA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10C1DAD7-FA62-4EA9-8B38-632D88F51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76C106C8-9A2B-4AAD-BCB6-C969DE07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0C85FDCD-71B0-4746-915A-FD6791AAB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AAA649C3-C2F8-4C07-81B6-7CD6A5043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204CA23C-3342-4E0B-8785-EDA0FDBEC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43">
              <a:extLst>
                <a:ext uri="{FF2B5EF4-FFF2-40B4-BE49-F238E27FC236}">
                  <a16:creationId xmlns:a16="http://schemas.microsoft.com/office/drawing/2014/main" id="{2983555D-7FC7-4A4C-93BC-C29EECEE8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44">
              <a:extLst>
                <a:ext uri="{FF2B5EF4-FFF2-40B4-BE49-F238E27FC236}">
                  <a16:creationId xmlns:a16="http://schemas.microsoft.com/office/drawing/2014/main" id="{3B6E164A-5B73-496F-83C1-4E257C561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DF9EAAD5-930F-4895-869E-5DA5A5ED3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5" name="Freeform 46">
              <a:extLst>
                <a:ext uri="{FF2B5EF4-FFF2-40B4-BE49-F238E27FC236}">
                  <a16:creationId xmlns:a16="http://schemas.microsoft.com/office/drawing/2014/main" id="{12B05A00-01DB-41D0-98C5-F93FC98C4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" name="Freeform 47">
              <a:extLst>
                <a:ext uri="{FF2B5EF4-FFF2-40B4-BE49-F238E27FC236}">
                  <a16:creationId xmlns:a16="http://schemas.microsoft.com/office/drawing/2014/main" id="{ACFCCFE5-2B6E-4EE2-8A0D-A18A31259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Freeform 48">
              <a:extLst>
                <a:ext uri="{FF2B5EF4-FFF2-40B4-BE49-F238E27FC236}">
                  <a16:creationId xmlns:a16="http://schemas.microsoft.com/office/drawing/2014/main" id="{70562808-51A5-4773-93CC-8B4A4A362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8" name="Freeform 49">
              <a:extLst>
                <a:ext uri="{FF2B5EF4-FFF2-40B4-BE49-F238E27FC236}">
                  <a16:creationId xmlns:a16="http://schemas.microsoft.com/office/drawing/2014/main" id="{EC56ED5F-316D-4A66-8F8F-72E26F50B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9" name="Freeform 50">
              <a:extLst>
                <a:ext uri="{FF2B5EF4-FFF2-40B4-BE49-F238E27FC236}">
                  <a16:creationId xmlns:a16="http://schemas.microsoft.com/office/drawing/2014/main" id="{8C5B852E-E495-4C75-82DA-DD9426B2F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0" name="Freeform 51">
              <a:extLst>
                <a:ext uri="{FF2B5EF4-FFF2-40B4-BE49-F238E27FC236}">
                  <a16:creationId xmlns:a16="http://schemas.microsoft.com/office/drawing/2014/main" id="{873B9CD9-5CB4-4A2A-87B8-503800220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1" name="Freeform 52">
              <a:extLst>
                <a:ext uri="{FF2B5EF4-FFF2-40B4-BE49-F238E27FC236}">
                  <a16:creationId xmlns:a16="http://schemas.microsoft.com/office/drawing/2014/main" id="{693D1E94-8556-4B08-AFE0-A60455465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2" name="Freeform 53">
              <a:extLst>
                <a:ext uri="{FF2B5EF4-FFF2-40B4-BE49-F238E27FC236}">
                  <a16:creationId xmlns:a16="http://schemas.microsoft.com/office/drawing/2014/main" id="{32312E8C-B6A4-4488-A1B8-6A7DECAFD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3" name="Freeform 54">
              <a:extLst>
                <a:ext uri="{FF2B5EF4-FFF2-40B4-BE49-F238E27FC236}">
                  <a16:creationId xmlns:a16="http://schemas.microsoft.com/office/drawing/2014/main" id="{CB36CE95-F25E-4549-9FD6-1B068418D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4" name="Freeform 55">
              <a:extLst>
                <a:ext uri="{FF2B5EF4-FFF2-40B4-BE49-F238E27FC236}">
                  <a16:creationId xmlns:a16="http://schemas.microsoft.com/office/drawing/2014/main" id="{C452D834-CC93-48F0-9C24-A864E0A53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5" name="Freeform 56">
              <a:extLst>
                <a:ext uri="{FF2B5EF4-FFF2-40B4-BE49-F238E27FC236}">
                  <a16:creationId xmlns:a16="http://schemas.microsoft.com/office/drawing/2014/main" id="{2F8089AF-DC55-4EB6-90DD-468D2F1D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6" name="Freeform 57">
              <a:extLst>
                <a:ext uri="{FF2B5EF4-FFF2-40B4-BE49-F238E27FC236}">
                  <a16:creationId xmlns:a16="http://schemas.microsoft.com/office/drawing/2014/main" id="{00DD0A37-AD9B-4A38-B2A5-C41D2780D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7" name="Freeform 58">
              <a:extLst>
                <a:ext uri="{FF2B5EF4-FFF2-40B4-BE49-F238E27FC236}">
                  <a16:creationId xmlns:a16="http://schemas.microsoft.com/office/drawing/2014/main" id="{C24501AA-7C2F-4076-AE7A-3BE446715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8425" y="2249487"/>
            <a:ext cx="5505450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Dip. Laura Imelda Pérez </a:t>
            </a:r>
            <a:r>
              <a:rPr lang="en-US" dirty="0" err="1">
                <a:solidFill>
                  <a:schemeClr val="tx1"/>
                </a:solidFill>
              </a:rPr>
              <a:t>segura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Ricardo </a:t>
            </a:r>
            <a:r>
              <a:rPr lang="en-US" dirty="0" err="1">
                <a:solidFill>
                  <a:schemeClr val="tx1"/>
                </a:solidFill>
              </a:rPr>
              <a:t>palma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Isabel de </a:t>
            </a:r>
            <a:r>
              <a:rPr lang="en-US" dirty="0" err="1">
                <a:solidFill>
                  <a:schemeClr val="tx1"/>
                </a:solidFill>
              </a:rPr>
              <a:t>león</a:t>
            </a:r>
            <a:endParaRPr lang="en-US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Gonzalo Macedo Martín del Campo 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98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E7A5E28-1640-9DF5-EDC5-9A057008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es-MX" sz="4000"/>
              <a:t>Qué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30445B-2C60-048D-7F27-2774205C2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2249487"/>
            <a:ext cx="9840911" cy="354171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s-MX" sz="1500" b="1"/>
              <a:t>Corriente filosófica iniciada a finales del siglo XIX a raíz de la denominada «máxima pragmática», propuesta por el lógico y científico norteamericano Charles S. Peirce. Propugna que la validez de cualquier concepto debe basarse en los efectos experimentales del mismo, en sus consecuencias para la conducta. </a:t>
            </a:r>
          </a:p>
          <a:p>
            <a:pPr>
              <a:lnSpc>
                <a:spcPct val="110000"/>
              </a:lnSpc>
            </a:pPr>
            <a:r>
              <a:rPr lang="es-MX" sz="1500"/>
              <a:t>“Todavía puede obtenerse un grado mayor de claridad de pensamiento recordando que el único fin último para el que los hechos prácticos a los que dirige la atención pueden ser útiles es para proseguir el desarrollo de la razonabilidad concreta; de manera que el significado del concepto no reside en absoluto en ninguna reacción individual, sino en la manera en que esas reacciones contribuyen a ese desarrollo (Peirce, CP 5.4, 1902)”</a:t>
            </a:r>
          </a:p>
          <a:p>
            <a:pPr>
              <a:lnSpc>
                <a:spcPct val="110000"/>
              </a:lnSpc>
            </a:pPr>
            <a:r>
              <a:rPr lang="es-MX" sz="1500"/>
              <a:t>Charles Morris señala en su libro </a:t>
            </a:r>
            <a:r>
              <a:rPr lang="es-MX" sz="1500" err="1"/>
              <a:t>The</a:t>
            </a:r>
            <a:r>
              <a:rPr lang="es-MX" sz="1500"/>
              <a:t> </a:t>
            </a:r>
            <a:r>
              <a:rPr lang="es-MX" sz="1500" err="1"/>
              <a:t>Pragmatic</a:t>
            </a:r>
            <a:r>
              <a:rPr lang="es-MX" sz="1500"/>
              <a:t> </a:t>
            </a:r>
            <a:r>
              <a:rPr lang="es-MX" sz="1500" err="1"/>
              <a:t>Movement</a:t>
            </a:r>
            <a:r>
              <a:rPr lang="es-MX" sz="1500"/>
              <a:t> in American </a:t>
            </a:r>
            <a:r>
              <a:rPr lang="es-MX" sz="1500" err="1"/>
              <a:t>Philosophy</a:t>
            </a:r>
            <a:r>
              <a:rPr lang="es-MX" sz="1500"/>
              <a:t> (1970) cuatro factores históricos que influyeron en el surgimiento del pragmatismo: el auge del método científico, la fuerza del empirismo en la filosofía, la aceptación de la evolución biológica y la aceptación de los ideales de la América democrática.</a:t>
            </a:r>
          </a:p>
          <a:p>
            <a:pPr>
              <a:lnSpc>
                <a:spcPct val="110000"/>
              </a:lnSpc>
            </a:pPr>
            <a:endParaRPr lang="es-MX" sz="150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4081602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2BF5049-7F65-E2E1-A93E-208A74A9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es-MX" sz="4000"/>
              <a:t>Definiciones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E2FA2D-260E-780C-4143-13E2B7C11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2249487"/>
            <a:ext cx="9840911" cy="354171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s-MX" sz="2200"/>
              <a:t>Encyclopedia Britannica. El pragmatismo, nos dice, es una “Escuela de filosofía dominante en Estados Unidos basada en el principio de que la utilidad, la practicidad y el buen funcionamiento de las ideas son los criterios para aceptarlas.” </a:t>
            </a:r>
          </a:p>
          <a:p>
            <a:pPr>
              <a:lnSpc>
                <a:spcPct val="110000"/>
              </a:lnSpc>
            </a:pPr>
            <a:r>
              <a:rPr lang="es-MX" sz="2200"/>
              <a:t>Diccionario on-line MerriamWebster, dice: “Movimiento americano de filosofía fundado por Charles Sanders Peirce y William James caracterizado por las doctrinas de que el significado de las concepciones se debe buscar en las repercusiones prácticas, de que la función del pensamiento es guiar la acción y de que la verdad se debe examinar preeminentemente por medio de las consecuencias prácticas de la creencia.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373184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9AE8313-DDD3-F12D-536D-D82A2030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es-MX" sz="4000"/>
              <a:t>características Principales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FCAD4E-4368-9B60-D2A9-AAF804F87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2249487"/>
            <a:ext cx="9840911" cy="354171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s-MX" sz="1700"/>
              <a:t>Comprende una pluralidad de doctrinas que, aunque encierran características comunes, tienen también una gran diversidad: desde una forma más metafísica (sostenida por autores como James o Schiller) hasta una forma más metodológica (sostenida por Peirce, Mead y Dewey entre otros). </a:t>
            </a:r>
          </a:p>
          <a:p>
            <a:pPr>
              <a:lnSpc>
                <a:spcPct val="110000"/>
              </a:lnSpc>
            </a:pPr>
            <a:r>
              <a:rPr lang="es-MX" sz="1700"/>
              <a:t>Schiller decía que hay tantos pragmatismos como pragmatistas. De hecho, la relación de los pragmatistas entre sí se parece más a la diversidad propia de una familia que a un cuerpo homogéneo de doctrinas y vocabularios compartidos. Podría decirse que no hay una esencia pragmatista, sino una serie de características de las que unos toman unas y otros toman otras.</a:t>
            </a:r>
          </a:p>
          <a:p>
            <a:pPr>
              <a:lnSpc>
                <a:spcPct val="110000"/>
              </a:lnSpc>
            </a:pPr>
            <a:r>
              <a:rPr lang="es-MX" sz="1700"/>
              <a:t>El pragmatismo tiene que ver con lo práctico en el sentido de lo que es experimental o capaz de ser probado en la acción, de aquello que puede afectar a la conducta, a la acción voluntaria autocontrolada, esto es, controlada por la deliberación adecuada; el pragmatismo tiene que ver con la conducta imbuida de razón; tiene que ver con el modo en que el conocimiento se relaciona con el propósito.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724278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4E5D51F4-4B2C-4E92-AD42-C0F8079B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90ADF90-29DF-49C2-92C5-E75C306E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5" name="Rectangle 5">
              <a:extLst>
                <a:ext uri="{FF2B5EF4-FFF2-40B4-BE49-F238E27FC236}">
                  <a16:creationId xmlns:a16="http://schemas.microsoft.com/office/drawing/2014/main" id="{8D94EBD0-9E98-49B5-BCBB-C0E75E659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6" name="Freeform 6">
              <a:extLst>
                <a:ext uri="{FF2B5EF4-FFF2-40B4-BE49-F238E27FC236}">
                  <a16:creationId xmlns:a16="http://schemas.microsoft.com/office/drawing/2014/main" id="{D234D58E-884C-476F-9B2D-7E6C29BCD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7">
              <a:extLst>
                <a:ext uri="{FF2B5EF4-FFF2-40B4-BE49-F238E27FC236}">
                  <a16:creationId xmlns:a16="http://schemas.microsoft.com/office/drawing/2014/main" id="{6146033F-CB0A-44E4-A16A-95C026C90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22004D0A-5BA4-4D6F-AE5B-BCCF1CDB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9">
              <a:extLst>
                <a:ext uri="{FF2B5EF4-FFF2-40B4-BE49-F238E27FC236}">
                  <a16:creationId xmlns:a16="http://schemas.microsoft.com/office/drawing/2014/main" id="{19D61DD8-7030-4EF7-974E-9F87E8055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10">
              <a:extLst>
                <a:ext uri="{FF2B5EF4-FFF2-40B4-BE49-F238E27FC236}">
                  <a16:creationId xmlns:a16="http://schemas.microsoft.com/office/drawing/2014/main" id="{79CE806A-0577-41E9-8F07-B6A7EFB4E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11">
              <a:extLst>
                <a:ext uri="{FF2B5EF4-FFF2-40B4-BE49-F238E27FC236}">
                  <a16:creationId xmlns:a16="http://schemas.microsoft.com/office/drawing/2014/main" id="{6F58E8F2-EAC5-477C-93D6-1AC0E034F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12">
              <a:extLst>
                <a:ext uri="{FF2B5EF4-FFF2-40B4-BE49-F238E27FC236}">
                  <a16:creationId xmlns:a16="http://schemas.microsoft.com/office/drawing/2014/main" id="{E90C5478-265D-4D73-8259-A0369435C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13">
              <a:extLst>
                <a:ext uri="{FF2B5EF4-FFF2-40B4-BE49-F238E27FC236}">
                  <a16:creationId xmlns:a16="http://schemas.microsoft.com/office/drawing/2014/main" id="{AB688B6B-CD3A-4D50-B661-3BFFEE2D3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14">
              <a:extLst>
                <a:ext uri="{FF2B5EF4-FFF2-40B4-BE49-F238E27FC236}">
                  <a16:creationId xmlns:a16="http://schemas.microsoft.com/office/drawing/2014/main" id="{222BB8A2-A9CF-40A0-92DC-F2456B8B7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15">
              <a:extLst>
                <a:ext uri="{FF2B5EF4-FFF2-40B4-BE49-F238E27FC236}">
                  <a16:creationId xmlns:a16="http://schemas.microsoft.com/office/drawing/2014/main" id="{E920BBCC-C237-4B3E-B2DA-B8172A392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Line 16">
              <a:extLst>
                <a:ext uri="{FF2B5EF4-FFF2-40B4-BE49-F238E27FC236}">
                  <a16:creationId xmlns:a16="http://schemas.microsoft.com/office/drawing/2014/main" id="{8A6B29A0-A4F7-448E-88D5-26F690D81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B52A6476-E345-40C8-AE07-B93E8A7E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18">
              <a:extLst>
                <a:ext uri="{FF2B5EF4-FFF2-40B4-BE49-F238E27FC236}">
                  <a16:creationId xmlns:a16="http://schemas.microsoft.com/office/drawing/2014/main" id="{518D32FD-7EA1-4C43-AA4B-B9E10B684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4AA62115-722D-4045-AE1B-771314CA2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20">
              <a:extLst>
                <a:ext uri="{FF2B5EF4-FFF2-40B4-BE49-F238E27FC236}">
                  <a16:creationId xmlns:a16="http://schemas.microsoft.com/office/drawing/2014/main" id="{2C94E681-7784-4E31-B5B5-DDBF9C614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Rectangle 21">
              <a:extLst>
                <a:ext uri="{FF2B5EF4-FFF2-40B4-BE49-F238E27FC236}">
                  <a16:creationId xmlns:a16="http://schemas.microsoft.com/office/drawing/2014/main" id="{9578B6A7-2499-4CFF-A6E5-0FDB1B8A2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2" name="Freeform 22">
              <a:extLst>
                <a:ext uri="{FF2B5EF4-FFF2-40B4-BE49-F238E27FC236}">
                  <a16:creationId xmlns:a16="http://schemas.microsoft.com/office/drawing/2014/main" id="{16B8D001-28C9-49CB-9B96-4D67E218C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23">
              <a:extLst>
                <a:ext uri="{FF2B5EF4-FFF2-40B4-BE49-F238E27FC236}">
                  <a16:creationId xmlns:a16="http://schemas.microsoft.com/office/drawing/2014/main" id="{90576248-23CA-477D-A630-4EA4F06F8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24">
              <a:extLst>
                <a:ext uri="{FF2B5EF4-FFF2-40B4-BE49-F238E27FC236}">
                  <a16:creationId xmlns:a16="http://schemas.microsoft.com/office/drawing/2014/main" id="{29F00424-4DC1-4DD5-B429-EB428628A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25">
              <a:extLst>
                <a:ext uri="{FF2B5EF4-FFF2-40B4-BE49-F238E27FC236}">
                  <a16:creationId xmlns:a16="http://schemas.microsoft.com/office/drawing/2014/main" id="{4D03BC62-061A-46A3-AEB3-75C125F3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26">
              <a:extLst>
                <a:ext uri="{FF2B5EF4-FFF2-40B4-BE49-F238E27FC236}">
                  <a16:creationId xmlns:a16="http://schemas.microsoft.com/office/drawing/2014/main" id="{7C0B4D4C-7EC6-47E0-8F9C-E0C4BCCE1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27">
              <a:extLst>
                <a:ext uri="{FF2B5EF4-FFF2-40B4-BE49-F238E27FC236}">
                  <a16:creationId xmlns:a16="http://schemas.microsoft.com/office/drawing/2014/main" id="{346BF759-C964-4656-9724-9F6B9E75F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28">
              <a:extLst>
                <a:ext uri="{FF2B5EF4-FFF2-40B4-BE49-F238E27FC236}">
                  <a16:creationId xmlns:a16="http://schemas.microsoft.com/office/drawing/2014/main" id="{21A41F6C-9A3A-4A88-8369-173CEC967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7719558-E4BA-41E1-AE9B-8B7C2826D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685AD44B-443D-473E-BBE4-6877C1A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31">
              <a:extLst>
                <a:ext uri="{FF2B5EF4-FFF2-40B4-BE49-F238E27FC236}">
                  <a16:creationId xmlns:a16="http://schemas.microsoft.com/office/drawing/2014/main" id="{59D25FFB-6A08-4A00-8BE1-8C987B3D9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83" name="Picture 2">
            <a:extLst>
              <a:ext uri="{FF2B5EF4-FFF2-40B4-BE49-F238E27FC236}">
                <a16:creationId xmlns:a16="http://schemas.microsoft.com/office/drawing/2014/main" id="{E642A42B-C95B-433E-9A81-2174F7287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Rectangle 184">
            <a:extLst>
              <a:ext uri="{FF2B5EF4-FFF2-40B4-BE49-F238E27FC236}">
                <a16:creationId xmlns:a16="http://schemas.microsoft.com/office/drawing/2014/main" id="{4C3D77CC-6916-4BF8-8CDF-71E4BF2E6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6E8897B-113F-4BE0-A8B0-6467E5A2E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8" name="Rectangle 5">
              <a:extLst>
                <a:ext uri="{FF2B5EF4-FFF2-40B4-BE49-F238E27FC236}">
                  <a16:creationId xmlns:a16="http://schemas.microsoft.com/office/drawing/2014/main" id="{8C790BB1-DB5D-4D11-ACA1-045F7B5DB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9" name="Freeform 6">
              <a:extLst>
                <a:ext uri="{FF2B5EF4-FFF2-40B4-BE49-F238E27FC236}">
                  <a16:creationId xmlns:a16="http://schemas.microsoft.com/office/drawing/2014/main" id="{14E82C3E-2BBF-4E7A-A4F1-B092898AF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7">
              <a:extLst>
                <a:ext uri="{FF2B5EF4-FFF2-40B4-BE49-F238E27FC236}">
                  <a16:creationId xmlns:a16="http://schemas.microsoft.com/office/drawing/2014/main" id="{BBD9DCED-205F-40C0-A8F6-09CA8AC21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8">
              <a:extLst>
                <a:ext uri="{FF2B5EF4-FFF2-40B4-BE49-F238E27FC236}">
                  <a16:creationId xmlns:a16="http://schemas.microsoft.com/office/drawing/2014/main" id="{3E6B6536-B16B-44C8-BF75-0B51F159A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9">
              <a:extLst>
                <a:ext uri="{FF2B5EF4-FFF2-40B4-BE49-F238E27FC236}">
                  <a16:creationId xmlns:a16="http://schemas.microsoft.com/office/drawing/2014/main" id="{08673EBA-802C-469A-80AB-14A951A75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10">
              <a:extLst>
                <a:ext uri="{FF2B5EF4-FFF2-40B4-BE49-F238E27FC236}">
                  <a16:creationId xmlns:a16="http://schemas.microsoft.com/office/drawing/2014/main" id="{75BB5611-2E78-4C27-8778-E8A39B157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11">
              <a:extLst>
                <a:ext uri="{FF2B5EF4-FFF2-40B4-BE49-F238E27FC236}">
                  <a16:creationId xmlns:a16="http://schemas.microsoft.com/office/drawing/2014/main" id="{DCA85219-9A72-4256-A50C-799C0D0AE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12">
              <a:extLst>
                <a:ext uri="{FF2B5EF4-FFF2-40B4-BE49-F238E27FC236}">
                  <a16:creationId xmlns:a16="http://schemas.microsoft.com/office/drawing/2014/main" id="{46E28662-9979-4ACD-9DB1-9E4B1814F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13">
              <a:extLst>
                <a:ext uri="{FF2B5EF4-FFF2-40B4-BE49-F238E27FC236}">
                  <a16:creationId xmlns:a16="http://schemas.microsoft.com/office/drawing/2014/main" id="{A057C9FB-3B25-4A5E-A20E-B7773732E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14">
              <a:extLst>
                <a:ext uri="{FF2B5EF4-FFF2-40B4-BE49-F238E27FC236}">
                  <a16:creationId xmlns:a16="http://schemas.microsoft.com/office/drawing/2014/main" id="{596D5A52-895F-4C7B-BCEC-E4AB25C7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15">
              <a:extLst>
                <a:ext uri="{FF2B5EF4-FFF2-40B4-BE49-F238E27FC236}">
                  <a16:creationId xmlns:a16="http://schemas.microsoft.com/office/drawing/2014/main" id="{A3BFF1E9-0954-48E0-A32B-0664144673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Line 16">
              <a:extLst>
                <a:ext uri="{FF2B5EF4-FFF2-40B4-BE49-F238E27FC236}">
                  <a16:creationId xmlns:a16="http://schemas.microsoft.com/office/drawing/2014/main" id="{40592818-8A9B-429B-8166-22A0893C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00" name="Freeform 17">
              <a:extLst>
                <a:ext uri="{FF2B5EF4-FFF2-40B4-BE49-F238E27FC236}">
                  <a16:creationId xmlns:a16="http://schemas.microsoft.com/office/drawing/2014/main" id="{F52399E8-91EF-4363-81C4-4EBE3790A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18">
              <a:extLst>
                <a:ext uri="{FF2B5EF4-FFF2-40B4-BE49-F238E27FC236}">
                  <a16:creationId xmlns:a16="http://schemas.microsoft.com/office/drawing/2014/main" id="{0DE18992-35FF-4D27-AAB7-88D9A7881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19">
              <a:extLst>
                <a:ext uri="{FF2B5EF4-FFF2-40B4-BE49-F238E27FC236}">
                  <a16:creationId xmlns:a16="http://schemas.microsoft.com/office/drawing/2014/main" id="{162D7313-86C3-45AF-AC7A-C5429A228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20">
              <a:extLst>
                <a:ext uri="{FF2B5EF4-FFF2-40B4-BE49-F238E27FC236}">
                  <a16:creationId xmlns:a16="http://schemas.microsoft.com/office/drawing/2014/main" id="{4033A1EE-166E-4246-AB00-AA91D7B8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Rectangle 21">
              <a:extLst>
                <a:ext uri="{FF2B5EF4-FFF2-40B4-BE49-F238E27FC236}">
                  <a16:creationId xmlns:a16="http://schemas.microsoft.com/office/drawing/2014/main" id="{9F5BA15F-D1CD-44A2-B643-290576317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5" name="Freeform 22">
              <a:extLst>
                <a:ext uri="{FF2B5EF4-FFF2-40B4-BE49-F238E27FC236}">
                  <a16:creationId xmlns:a16="http://schemas.microsoft.com/office/drawing/2014/main" id="{673D8FDD-D165-4834-B9F4-E15C5EBD5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Freeform 23">
              <a:extLst>
                <a:ext uri="{FF2B5EF4-FFF2-40B4-BE49-F238E27FC236}">
                  <a16:creationId xmlns:a16="http://schemas.microsoft.com/office/drawing/2014/main" id="{314E2D52-365D-407E-A832-01E0F8604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24">
              <a:extLst>
                <a:ext uri="{FF2B5EF4-FFF2-40B4-BE49-F238E27FC236}">
                  <a16:creationId xmlns:a16="http://schemas.microsoft.com/office/drawing/2014/main" id="{299BE646-A2B8-42AB-8DE3-9E38BF21D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Freeform 25">
              <a:extLst>
                <a:ext uri="{FF2B5EF4-FFF2-40B4-BE49-F238E27FC236}">
                  <a16:creationId xmlns:a16="http://schemas.microsoft.com/office/drawing/2014/main" id="{B6CBF7F9-54D6-418C-B679-4A03F1AF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" name="Freeform 26">
              <a:extLst>
                <a:ext uri="{FF2B5EF4-FFF2-40B4-BE49-F238E27FC236}">
                  <a16:creationId xmlns:a16="http://schemas.microsoft.com/office/drawing/2014/main" id="{2B8FDD23-E511-4B50-8A45-E25C8EBFB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27">
              <a:extLst>
                <a:ext uri="{FF2B5EF4-FFF2-40B4-BE49-F238E27FC236}">
                  <a16:creationId xmlns:a16="http://schemas.microsoft.com/office/drawing/2014/main" id="{B04AC64C-ACEE-462D-95F2-3D82FF090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9E0086A8-06D1-484E-805F-460346EB5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29">
              <a:extLst>
                <a:ext uri="{FF2B5EF4-FFF2-40B4-BE49-F238E27FC236}">
                  <a16:creationId xmlns:a16="http://schemas.microsoft.com/office/drawing/2014/main" id="{1952C3C6-3706-447A-A721-81155E748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30">
              <a:extLst>
                <a:ext uri="{FF2B5EF4-FFF2-40B4-BE49-F238E27FC236}">
                  <a16:creationId xmlns:a16="http://schemas.microsoft.com/office/drawing/2014/main" id="{F264C83C-EFE0-4E45-A20F-4A437FC28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31">
              <a:extLst>
                <a:ext uri="{FF2B5EF4-FFF2-40B4-BE49-F238E27FC236}">
                  <a16:creationId xmlns:a16="http://schemas.microsoft.com/office/drawing/2014/main" id="{7E1F77A7-8C12-430E-A0C7-386E9FECC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216" name="Picture 2">
            <a:extLst>
              <a:ext uri="{FF2B5EF4-FFF2-40B4-BE49-F238E27FC236}">
                <a16:creationId xmlns:a16="http://schemas.microsoft.com/office/drawing/2014/main" id="{B9535DE4-FAFA-446C-A46C-F06D18D3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917F1B-F583-63EE-4B4D-81AB68B5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3"/>
            <a:ext cx="2743310" cy="4255024"/>
          </a:xfrm>
        </p:spPr>
        <p:txBody>
          <a:bodyPr>
            <a:normAutofit/>
          </a:bodyPr>
          <a:lstStyle/>
          <a:p>
            <a:r>
              <a:rPr lang="es-MX" sz="2800">
                <a:solidFill>
                  <a:srgbClr val="FFFFFF"/>
                </a:solidFill>
              </a:rPr>
              <a:t>Representantes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9431AD1-2E7E-A11C-74E8-A8F984D71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153638"/>
              </p:ext>
            </p:extLst>
          </p:nvPr>
        </p:nvGraphicFramePr>
        <p:xfrm>
          <a:off x="4662189" y="251927"/>
          <a:ext cx="6692748" cy="606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4086FD1-2FFB-13A3-D662-946969DED9DB}"/>
              </a:ext>
            </a:extLst>
          </p:cNvPr>
          <p:cNvSpPr txBox="1"/>
          <p:nvPr/>
        </p:nvSpPr>
        <p:spPr>
          <a:xfrm>
            <a:off x="6713625" y="6357667"/>
            <a:ext cx="4758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Fuente: Barrena, Sara (2014). </a:t>
            </a:r>
            <a:r>
              <a:rPr lang="es-MX" sz="1000" i="1" dirty="0"/>
              <a:t>El Pragmatismo. </a:t>
            </a:r>
            <a:r>
              <a:rPr lang="es-MX" sz="1000" dirty="0"/>
              <a:t>Factótum 12, </a:t>
            </a:r>
            <a:r>
              <a:rPr lang="es-MX" sz="1000" dirty="0" err="1"/>
              <a:t>pp</a:t>
            </a:r>
            <a:r>
              <a:rPr lang="es-MX" sz="1000" dirty="0"/>
              <a:t> 1-18</a:t>
            </a:r>
          </a:p>
          <a:p>
            <a:r>
              <a:rPr lang="es-MX" sz="1000" i="1" dirty="0"/>
              <a:t>http://www.revistafactotum.com/revista/f_12/articulos/Factotum_12_1_Sara_Barrena.pdf 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715219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517</TotalTime>
  <Words>889</Words>
  <Application>Microsoft Office PowerPoint</Application>
  <PresentationFormat>Panorámica</PresentationFormat>
  <Paragraphs>34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Circuito</vt:lpstr>
      <vt:lpstr>PRAGMATISMO </vt:lpstr>
      <vt:lpstr>Qué es?</vt:lpstr>
      <vt:lpstr>Definiciones</vt:lpstr>
      <vt:lpstr>características Principales</vt:lpstr>
      <vt:lpstr>Representantes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PRAGMATISMO</dc:title>
  <dc:creator>isabel de leon</dc:creator>
  <cp:lastModifiedBy>Gonzalo Macedo Martín del Campo</cp:lastModifiedBy>
  <cp:revision>6</cp:revision>
  <dcterms:created xsi:type="dcterms:W3CDTF">2022-05-26T15:31:06Z</dcterms:created>
  <dcterms:modified xsi:type="dcterms:W3CDTF">2022-05-31T12:30:44Z</dcterms:modified>
</cp:coreProperties>
</file>